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9"/>
  </p:notesMasterIdLst>
  <p:sldIdLst>
    <p:sldId id="322" r:id="rId2"/>
    <p:sldId id="328" r:id="rId3"/>
    <p:sldId id="274" r:id="rId4"/>
    <p:sldId id="273" r:id="rId5"/>
    <p:sldId id="276" r:id="rId6"/>
    <p:sldId id="277" r:id="rId7"/>
    <p:sldId id="278" r:id="rId8"/>
    <p:sldId id="280" r:id="rId9"/>
    <p:sldId id="289" r:id="rId10"/>
    <p:sldId id="327" r:id="rId11"/>
    <p:sldId id="272" r:id="rId12"/>
    <p:sldId id="316" r:id="rId13"/>
    <p:sldId id="314" r:id="rId14"/>
    <p:sldId id="281" r:id="rId15"/>
    <p:sldId id="283" r:id="rId16"/>
    <p:sldId id="296" r:id="rId17"/>
    <p:sldId id="284" r:id="rId18"/>
    <p:sldId id="288" r:id="rId19"/>
    <p:sldId id="285" r:id="rId20"/>
    <p:sldId id="298" r:id="rId21"/>
    <p:sldId id="286" r:id="rId22"/>
    <p:sldId id="287" r:id="rId23"/>
    <p:sldId id="290" r:id="rId24"/>
    <p:sldId id="297" r:id="rId25"/>
    <p:sldId id="291" r:id="rId26"/>
    <p:sldId id="292" r:id="rId27"/>
    <p:sldId id="293" r:id="rId28"/>
    <p:sldId id="299" r:id="rId29"/>
    <p:sldId id="294" r:id="rId30"/>
    <p:sldId id="300" r:id="rId31"/>
    <p:sldId id="329" r:id="rId32"/>
    <p:sldId id="295" r:id="rId33"/>
    <p:sldId id="301" r:id="rId34"/>
    <p:sldId id="310" r:id="rId35"/>
    <p:sldId id="304" r:id="rId36"/>
    <p:sldId id="326" r:id="rId37"/>
    <p:sldId id="305" r:id="rId38"/>
    <p:sldId id="330" r:id="rId39"/>
    <p:sldId id="317" r:id="rId40"/>
    <p:sldId id="307" r:id="rId41"/>
    <p:sldId id="311" r:id="rId42"/>
    <p:sldId id="320" r:id="rId43"/>
    <p:sldId id="321" r:id="rId44"/>
    <p:sldId id="308" r:id="rId45"/>
    <p:sldId id="325" r:id="rId46"/>
    <p:sldId id="324" r:id="rId47"/>
    <p:sldId id="270" r:id="rId48"/>
  </p:sldIdLst>
  <p:sldSz cx="12192000" cy="6858000"/>
  <p:notesSz cx="6807200" cy="99393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冬梅 李" initials="冬梅" lastIdx="10" clrIdx="0">
    <p:extLst>
      <p:ext uri="{19B8F6BF-5375-455C-9EA6-DF929625EA0E}">
        <p15:presenceInfo xmlns:p15="http://schemas.microsoft.com/office/powerpoint/2012/main" userId="冬梅 李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3756"/>
    <a:srgbClr val="99D4A9"/>
    <a:srgbClr val="FEE3D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8799B23B-EC83-4686-B30A-512413B5E67A}" styleName="淺色樣式 3 - 輔色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614" autoAdjust="0"/>
    <p:restoredTop sz="85312" autoAdjust="0"/>
  </p:normalViewPr>
  <p:slideViewPr>
    <p:cSldViewPr snapToGrid="0">
      <p:cViewPr varScale="1">
        <p:scale>
          <a:sx n="77" d="100"/>
          <a:sy n="77" d="100"/>
        </p:scale>
        <p:origin x="618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commentAuthors" Target="commentAuthor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787" cy="49869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55838" y="0"/>
            <a:ext cx="2949787" cy="49869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38E230-2B11-48BC-BDF1-7B59B7452ED2}" type="datetimeFigureOut">
              <a:rPr lang="en-US" smtClean="0"/>
              <a:t>11/23/2023</a:t>
            </a:fld>
            <a:endParaRPr lang="en-US"/>
          </a:p>
        </p:txBody>
      </p:sp>
      <p:sp>
        <p:nvSpPr>
          <p:cNvPr id="4" name="投影片影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3013"/>
            <a:ext cx="5962650" cy="33543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0720" y="4783307"/>
            <a:ext cx="5445760" cy="3913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9440647"/>
            <a:ext cx="2949787" cy="49869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55838" y="9440647"/>
            <a:ext cx="2949787" cy="49869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274832-3A4F-4334-9C14-D46969D56F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11652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tvnews.com.tw/news/detail/2022326I07M1" TargetMode="External"/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today.line.me/tw/v2/article/PGZ1z7r" TargetMode="Externa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US" altLang="zh-TW" sz="1200" dirty="0"/>
              <a:t>1. </a:t>
            </a:r>
            <a:r>
              <a:rPr lang="zh-TW" altLang="en-US" sz="1200" dirty="0"/>
              <a:t>認識戰爭對人權的侵害，以及國家可能採取的行動</a:t>
            </a:r>
          </a:p>
          <a:p>
            <a:pPr>
              <a:lnSpc>
                <a:spcPct val="150000"/>
              </a:lnSpc>
            </a:pPr>
            <a:r>
              <a:rPr lang="en-US" altLang="zh-TW" sz="1200" dirty="0"/>
              <a:t>2. </a:t>
            </a:r>
            <a:r>
              <a:rPr lang="zh-TW" altLang="en-US" sz="1200" dirty="0"/>
              <a:t>肯認和平對人權保障的重要性。</a:t>
            </a:r>
          </a:p>
          <a:p>
            <a:pPr>
              <a:lnSpc>
                <a:spcPct val="150000"/>
              </a:lnSpc>
            </a:pPr>
            <a:r>
              <a:rPr lang="en-US" altLang="zh-TW" sz="1200" dirty="0"/>
              <a:t>3. </a:t>
            </a:r>
            <a:r>
              <a:rPr lang="zh-TW" altLang="en-US" sz="1200" dirty="0"/>
              <a:t>透過倡議活動，表達對難民的關懷。</a:t>
            </a:r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274832-3A4F-4334-9C14-D46969D56F9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277323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b="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閱讀延伸：轉角國際新聞網 ，</a:t>
            </a:r>
            <a:r>
              <a:rPr lang="zh-TW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普丁逮捕令：</a:t>
            </a:r>
            <a:r>
              <a:rPr lang="en-US" altLang="zh-TW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ICC</a:t>
            </a:r>
            <a:r>
              <a:rPr lang="zh-TW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國際刑事法院的戰爭罪通緝，要怎麼抓普丁？</a:t>
            </a:r>
            <a:r>
              <a:rPr lang="en-US" altLang="zh-TW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https://global.udn.com/global_vision/story/8663/7043987</a:t>
            </a:r>
            <a:endParaRPr lang="zh-TW" alt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274832-3A4F-4334-9C14-D46969D56F9D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30412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延伸閱讀：報導者，走進俄軍佔領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</a:t>
            </a:r>
            <a:r>
              <a:rPr lang="zh-TW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個月的赫爾松，烏克蘭人如何從「統戰」手段裡求生？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https://www.twreporter.org/a/russian-invasion-of-ukraine-2022-kherson</a:t>
            </a:r>
          </a:p>
          <a:p>
            <a:endParaRPr 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274832-3A4F-4334-9C14-D46969D56F9D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448923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274832-3A4F-4334-9C14-D46969D56F9D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525410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延伸閱讀：民視新聞</a:t>
            </a:r>
            <a:r>
              <a:rPr lang="en-US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https://www.ftvnews.com.tw/news/detail/2022326I07M1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zh-TW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延伸閱讀：太報</a:t>
            </a:r>
            <a:r>
              <a:rPr lang="en-US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https://today.line.me/tw/v2/article/PGZ1z7r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zh-TW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延伸閱讀：關鍵評論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https://www.thenewslens.com/article/163982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274832-3A4F-4334-9C14-D46969D56F9D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819383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274832-3A4F-4334-9C14-D46969D56F9D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060480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274832-3A4F-4334-9C14-D46969D56F9D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1620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閱讀延伸：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https://www.amnesty.tw/our-work/issue/armed-conflict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閱讀延伸：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https://news.tvbs.com.tw/world/1974082</a:t>
            </a:r>
          </a:p>
          <a:p>
            <a:r>
              <a:rPr lang="zh-TW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閱讀延伸：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https://tw.stock.yahoo.com/news/%E4%BF%84%E7%84%A1%E5%B7%AE%E5%88%A5%E6%94%BB%E6%93%8A-%E8%B5%AB%E7%88%BE%E6%9D%BE%E9%86%AB%E9%99%A2%E5%93%88%E7%88%BE%E7%A7%91%E5%A4%AB%E6%B0%91%E5%AE%85%E8%A2%AB%E7%82%B8-063600912.html</a:t>
            </a:r>
          </a:p>
          <a:p>
            <a:r>
              <a:rPr lang="zh-TW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閱讀延伸：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https://news.tvbs.com.tw/world/1975429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274832-3A4F-4334-9C14-D46969D56F9D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683094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閱讀延伸：</a:t>
            </a:r>
            <a:r>
              <a:rPr lang="en-US" altLang="zh-TW" dirty="0"/>
              <a:t>https://www.bbc.com/zhongwen/trad/world-65831170</a:t>
            </a:r>
          </a:p>
          <a:p>
            <a:endParaRPr 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274832-3A4F-4334-9C14-D46969D56F9D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700879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274832-3A4F-4334-9C14-D46969D56F9D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580147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閱讀延伸：</a:t>
            </a:r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https://news.pts.org.tw/article/640802</a:t>
            </a:r>
            <a:endParaRPr 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274832-3A4F-4334-9C14-D46969D56F9D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10788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274832-3A4F-4334-9C14-D46969D56F9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288183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274832-3A4F-4334-9C14-D46969D56F9D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618272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274832-3A4F-4334-9C14-D46969D56F9D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121169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274832-3A4F-4334-9C14-D46969D56F9D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125631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延伸閱讀：避難時要帶些甚麼東西呢？請參考以下資料</a:t>
            </a:r>
            <a:endParaRPr lang="en-US" altLang="zh-TW" dirty="0"/>
          </a:p>
          <a:p>
            <a:r>
              <a:rPr lang="en-US" dirty="0"/>
              <a:t>https://www.storm.mg/lifestyle/401409</a:t>
            </a:r>
          </a:p>
          <a:p>
            <a:r>
              <a:rPr lang="en-US" dirty="0"/>
              <a:t>https://fdkc.kcg.gov.tw/News_Content.aspx?n=42D05FCDDF974228&amp;sms=225A91D842519D4A&amp;s=85688CA0B3FB7EEE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274832-3A4F-4334-9C14-D46969D56F9D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596505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274832-3A4F-4334-9C14-D46969D56F9D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452750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CRC</a:t>
            </a:r>
            <a:r>
              <a:rPr lang="zh-TW" altLang="en-US" dirty="0"/>
              <a:t>公約中的第六條，亦為生存權，第</a:t>
            </a:r>
            <a:r>
              <a:rPr lang="en-US" altLang="zh-TW" dirty="0"/>
              <a:t>27</a:t>
            </a:r>
            <a:r>
              <a:rPr lang="zh-TW" altLang="en-US" dirty="0"/>
              <a:t>條是以此為基礎進行更進一步的說明與補充。</a:t>
            </a:r>
            <a:endParaRPr lang="en-US" altLang="zh-TW" dirty="0"/>
          </a:p>
          <a:p>
            <a:r>
              <a:rPr lang="en-US" altLang="zh-TW" dirty="0"/>
              <a:t>CRC</a:t>
            </a:r>
            <a:r>
              <a:rPr lang="zh-TW" altLang="en-US" dirty="0"/>
              <a:t>公約看這裡：</a:t>
            </a:r>
            <a:r>
              <a:rPr lang="en-US" altLang="zh-TW" dirty="0"/>
              <a:t>https://crc.sfaa.gov.tw/PublishCRC/CommonDetail?documentId=45733006-3802-4A3F-BBA1-91D23E1195AE&amp;AspxAutoDetectCookieSupport=1</a:t>
            </a:r>
            <a:endParaRPr 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274832-3A4F-4334-9C14-D46969D56F9D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46838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274832-3A4F-4334-9C14-D46969D56F9D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102419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274832-3A4F-4334-9C14-D46969D56F9D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749770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274832-3A4F-4334-9C14-D46969D56F9D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499531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274832-3A4F-4334-9C14-D46969D56F9D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59439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274832-3A4F-4334-9C14-D46969D56F9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072989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274832-3A4F-4334-9C14-D46969D56F9D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612986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274832-3A4F-4334-9C14-D46969D56F9D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411385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274832-3A4F-4334-9C14-D46969D56F9D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32805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274832-3A4F-4334-9C14-D46969D56F9D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363548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274832-3A4F-4334-9C14-D46969D56F9D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13512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274832-3A4F-4334-9C14-D46969D56F9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72971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274832-3A4F-4334-9C14-D46969D56F9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91491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274832-3A4F-4334-9C14-D46969D56F9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03894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274832-3A4F-4334-9C14-D46969D56F9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60865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b="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閱讀延伸：轉角國際新聞網 ，「</a:t>
            </a:r>
            <a:r>
              <a:rPr lang="zh-TW" altLang="en-US" sz="1200" b="0" i="0" kern="1200" dirty="0">
                <a:solidFill>
                  <a:schemeClr val="tx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</a:rPr>
              <a:t>赫爾松消失的孩子：俄羅斯「再教育營」之謎」</a:t>
            </a:r>
            <a:r>
              <a:rPr lang="en-US" altLang="zh-TW" b="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https://global.udn.com/global_vision/story/8663/7004092</a:t>
            </a:r>
          </a:p>
          <a:p>
            <a:endParaRPr 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274832-3A4F-4334-9C14-D46969D56F9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632874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274832-3A4F-4334-9C14-D46969D56F9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5426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3FA80E4-FAAA-4E15-A6C1-3774071AAA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06139101-BDB1-47F5-A85B-30E52AF48F6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  <a:endParaRPr lang="en-US"/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A7F03A64-69BF-4AE5-9215-3A56B728AC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879EE7-7F8F-4658-968A-ED954E857BDD}" type="datetimeFigureOut">
              <a:rPr lang="en-US" smtClean="0"/>
              <a:t>11/23/2023</a:t>
            </a:fld>
            <a:endParaRPr 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B71EA75B-5F2E-4F5A-B422-F3617EC10B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E6FA736C-1381-4B3A-B908-E422C7C2C6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A709A-495C-48A5-AFB3-A35B4977BC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35571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8670F72-F20B-4441-A288-8B9EEFBA62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A4DD86D3-2961-4AD3-B8D3-816FDDF914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9D3E250C-E85E-4578-B965-D90F579ADF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879EE7-7F8F-4658-968A-ED954E857BDD}" type="datetimeFigureOut">
              <a:rPr lang="en-US" smtClean="0"/>
              <a:t>11/23/2023</a:t>
            </a:fld>
            <a:endParaRPr 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05367D21-7E0D-4B48-B622-6A33D8778F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01AE473D-2CB9-4DBB-A85C-D75B4BF8F6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A709A-495C-48A5-AFB3-A35B4977BC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12175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>
            <a:extLst>
              <a:ext uri="{FF2B5EF4-FFF2-40B4-BE49-F238E27FC236}">
                <a16:creationId xmlns:a16="http://schemas.microsoft.com/office/drawing/2014/main" id="{B34DCB9E-BE41-4EE1-B51F-8AE0D354961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1956F0CA-3F62-47E3-A67F-AFD9BF71C0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D2A316D2-1DD1-4010-94DE-505A8FBF42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879EE7-7F8F-4658-968A-ED954E857BDD}" type="datetimeFigureOut">
              <a:rPr lang="en-US" smtClean="0"/>
              <a:t>11/23/2023</a:t>
            </a:fld>
            <a:endParaRPr 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70487D86-427B-4DD5-9515-2B0F047DE5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FA278EA6-2EBD-4521-B707-05BA9608E6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A709A-495C-48A5-AFB3-A35B4977BC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18151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32D81ED-AFF2-4994-AEEC-2E7378B735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B9720B2F-C9B6-4F77-BEE3-0DF7AB7B61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72590343-1BDA-4318-835B-C45351E830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879EE7-7F8F-4658-968A-ED954E857BDD}" type="datetimeFigureOut">
              <a:rPr lang="en-US" smtClean="0"/>
              <a:t>11/23/2023</a:t>
            </a:fld>
            <a:endParaRPr 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DEFF9A9D-7B30-4A46-A148-888694986C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4328D944-4577-47FF-B6DB-CF78DC11F9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A709A-495C-48A5-AFB3-A35B4977BC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12940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AF4280F-3519-4CB2-9CCC-A7D2CC6575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C779D570-9696-43C5-860A-D3EE353C61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5A962D82-A1C1-4C7D-BD8A-2D9A0C0263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879EE7-7F8F-4658-968A-ED954E857BDD}" type="datetimeFigureOut">
              <a:rPr lang="en-US" smtClean="0"/>
              <a:t>11/23/2023</a:t>
            </a:fld>
            <a:endParaRPr 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49812F67-EC5A-4223-A71F-4BFAAA206A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EC3CAAEB-FFCC-47FA-A65B-E3C187E2B7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A709A-495C-48A5-AFB3-A35B4977BC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4006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E2E51E2-089C-4C3F-9F96-845AABF4F4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D7BF2A2A-B435-4532-B950-E2689234626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B950FED8-A768-4E91-9AAA-9DDC7B998F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0421E00E-8657-49FA-AE67-179913BCF3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879EE7-7F8F-4658-968A-ED954E857BDD}" type="datetimeFigureOut">
              <a:rPr lang="en-US" smtClean="0"/>
              <a:t>11/23/2023</a:t>
            </a:fld>
            <a:endParaRPr 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C65611F7-54FC-4491-8361-A316570B5C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E4037744-8DE6-4F19-9072-935257622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A709A-495C-48A5-AFB3-A35B4977BC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5019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056408A-78E0-4B05-9FE1-10B7F3A10D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E48524C4-0376-41AA-AAE2-3917563DB6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C1E7E247-D98E-4A97-883E-5A66E8952E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0E9683E8-3BF5-49C2-A719-CF0CA7333DF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201211E7-D60A-46BD-B714-0030EDEA6FC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7" name="日期版面配置區 6">
            <a:extLst>
              <a:ext uri="{FF2B5EF4-FFF2-40B4-BE49-F238E27FC236}">
                <a16:creationId xmlns:a16="http://schemas.microsoft.com/office/drawing/2014/main" id="{C85CD6C6-86A4-4F68-AEB8-EBD887A583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879EE7-7F8F-4658-968A-ED954E857BDD}" type="datetimeFigureOut">
              <a:rPr lang="en-US" smtClean="0"/>
              <a:t>11/23/2023</a:t>
            </a:fld>
            <a:endParaRPr lang="en-US"/>
          </a:p>
        </p:txBody>
      </p:sp>
      <p:sp>
        <p:nvSpPr>
          <p:cNvPr id="8" name="頁尾版面配置區 7">
            <a:extLst>
              <a:ext uri="{FF2B5EF4-FFF2-40B4-BE49-F238E27FC236}">
                <a16:creationId xmlns:a16="http://schemas.microsoft.com/office/drawing/2014/main" id="{A7DD3325-5204-4926-B972-389C6A2C55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投影片編號版面配置區 8">
            <a:extLst>
              <a:ext uri="{FF2B5EF4-FFF2-40B4-BE49-F238E27FC236}">
                <a16:creationId xmlns:a16="http://schemas.microsoft.com/office/drawing/2014/main" id="{E860496C-201F-4508-80D6-CA5144F34A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A709A-495C-48A5-AFB3-A35B4977BC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96956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DEB9E4C-3C61-42A7-9B1A-68599AFE35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9C46E05D-F5C4-4349-818B-C9389EF8CB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879EE7-7F8F-4658-968A-ED954E857BDD}" type="datetimeFigureOut">
              <a:rPr lang="en-US" smtClean="0"/>
              <a:t>11/23/2023</a:t>
            </a:fld>
            <a:endParaRPr 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3AF55CF6-E68A-4E28-8D67-7B690C2404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2AF3D24E-A3BC-4AC5-BE7C-E99EE54FC2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A709A-495C-48A5-AFB3-A35B4977BC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12522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>
            <a:extLst>
              <a:ext uri="{FF2B5EF4-FFF2-40B4-BE49-F238E27FC236}">
                <a16:creationId xmlns:a16="http://schemas.microsoft.com/office/drawing/2014/main" id="{14F991B7-FD5C-4D31-8766-EC4E341247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879EE7-7F8F-4658-968A-ED954E857BDD}" type="datetimeFigureOut">
              <a:rPr lang="en-US" smtClean="0"/>
              <a:t>11/23/2023</a:t>
            </a:fld>
            <a:endParaRPr lang="en-US"/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7EDBBECB-BCD1-4DBD-9876-A21B3B69CA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BB15BE0E-3AB5-40A9-951B-02822948F4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A709A-495C-48A5-AFB3-A35B4977BC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26017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B6C4369-75F1-4290-8241-BDD8100889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1474C739-54BC-432D-93C9-3E7D70E1E7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1A4B9B2F-C6ED-497C-803B-33783F7E36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66D39ECB-9AB7-4E19-8212-8B613F5F95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879EE7-7F8F-4658-968A-ED954E857BDD}" type="datetimeFigureOut">
              <a:rPr lang="en-US" smtClean="0"/>
              <a:t>11/23/2023</a:t>
            </a:fld>
            <a:endParaRPr 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601D30D6-6CB1-431D-B4A6-BC789347FB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377B0019-490C-4C00-8833-446201B9E6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A709A-495C-48A5-AFB3-A35B4977BC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02868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54FB643-2E7F-4C1C-ABAB-BA75B1605E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圖片版面配置區 2">
            <a:extLst>
              <a:ext uri="{FF2B5EF4-FFF2-40B4-BE49-F238E27FC236}">
                <a16:creationId xmlns:a16="http://schemas.microsoft.com/office/drawing/2014/main" id="{2097D722-CF74-46AC-BB16-48E40BA67D4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2A7D9AD1-FBFF-4EF4-833D-A40D477EFA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F7D63950-8BB0-46B8-BF4F-8A3E38B480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879EE7-7F8F-4658-968A-ED954E857BDD}" type="datetimeFigureOut">
              <a:rPr lang="en-US" smtClean="0"/>
              <a:t>11/23/2023</a:t>
            </a:fld>
            <a:endParaRPr 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7719767B-8948-4485-823A-0913D5BFF7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277F4C4B-9079-400E-9BE0-DFCFA79FAA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A709A-495C-48A5-AFB3-A35B4977BC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1781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75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E3C5C0DE-4651-4313-9A69-1DA2843F68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F33E7590-5E5F-4CC4-B5FF-48A1199865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FADF464D-0259-4CE7-A973-C6AC045932F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879EE7-7F8F-4658-968A-ED954E857BDD}" type="datetimeFigureOut">
              <a:rPr lang="en-US" smtClean="0"/>
              <a:t>11/23/2023</a:t>
            </a:fld>
            <a:endParaRPr 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E9CCD487-5EB5-4F41-A3CF-5864137A5E1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6EB4EDC7-54A7-4F6D-AFB6-5C1DFA0FA4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4A709A-495C-48A5-AFB3-A35B4977BC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95408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3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8.png"/><Relationship Id="rId5" Type="http://schemas.openxmlformats.org/officeDocument/2006/relationships/image" Target="../media/image5.jpg"/><Relationship Id="rId10" Type="http://schemas.openxmlformats.org/officeDocument/2006/relationships/image" Target="../media/image14.png"/><Relationship Id="rId4" Type="http://schemas.openxmlformats.org/officeDocument/2006/relationships/image" Target="../media/image1.png"/><Relationship Id="rId9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5.png"/><Relationship Id="rId5" Type="http://schemas.openxmlformats.org/officeDocument/2006/relationships/image" Target="../media/image3.jpg"/><Relationship Id="rId4" Type="http://schemas.openxmlformats.org/officeDocument/2006/relationships/notesSlide" Target="../notesSlides/notesSlide6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eg"/><Relationship Id="rId5" Type="http://schemas.openxmlformats.org/officeDocument/2006/relationships/image" Target="../media/image29.png"/><Relationship Id="rId4" Type="http://schemas.openxmlformats.org/officeDocument/2006/relationships/hyperlink" Target="https://www.twreporter.org/a/russian-invasion-of-ukraine-2022-kherson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hyperlink" Target="https://news.ltn.com.tw/news/world/breakingnews/4121575" TargetMode="External"/><Relationship Id="rId4" Type="http://schemas.openxmlformats.org/officeDocument/2006/relationships/image" Target="../media/image3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3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8.png"/><Relationship Id="rId5" Type="http://schemas.openxmlformats.org/officeDocument/2006/relationships/image" Target="../media/image5.jpg"/><Relationship Id="rId10" Type="http://schemas.openxmlformats.org/officeDocument/2006/relationships/image" Target="../media/image14.png"/><Relationship Id="rId4" Type="http://schemas.openxmlformats.org/officeDocument/2006/relationships/image" Target="../media/image1.png"/><Relationship Id="rId9" Type="http://schemas.openxmlformats.org/officeDocument/2006/relationships/image" Target="../media/image7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3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8.png"/><Relationship Id="rId5" Type="http://schemas.openxmlformats.org/officeDocument/2006/relationships/image" Target="../media/image5.jpg"/><Relationship Id="rId10" Type="http://schemas.openxmlformats.org/officeDocument/2006/relationships/image" Target="../media/image14.png"/><Relationship Id="rId4" Type="http://schemas.openxmlformats.org/officeDocument/2006/relationships/image" Target="../media/image1.png"/><Relationship Id="rId9" Type="http://schemas.openxmlformats.org/officeDocument/2006/relationships/image" Target="../media/image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38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7.png"/><Relationship Id="rId18" Type="http://schemas.openxmlformats.org/officeDocument/2006/relationships/image" Target="../media/image52.png"/><Relationship Id="rId3" Type="http://schemas.openxmlformats.org/officeDocument/2006/relationships/audio" Target="../media/audio3.wav"/><Relationship Id="rId7" Type="http://schemas.openxmlformats.org/officeDocument/2006/relationships/image" Target="../media/image41.png"/><Relationship Id="rId12" Type="http://schemas.openxmlformats.org/officeDocument/2006/relationships/image" Target="../media/image46.png"/><Relationship Id="rId17" Type="http://schemas.openxmlformats.org/officeDocument/2006/relationships/image" Target="../media/image51.png"/><Relationship Id="rId2" Type="http://schemas.openxmlformats.org/officeDocument/2006/relationships/notesSlide" Target="../notesSlides/notesSlide23.xml"/><Relationship Id="rId16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11" Type="http://schemas.openxmlformats.org/officeDocument/2006/relationships/image" Target="../media/image45.png"/><Relationship Id="rId5" Type="http://schemas.openxmlformats.org/officeDocument/2006/relationships/image" Target="../media/image39.png"/><Relationship Id="rId15" Type="http://schemas.openxmlformats.org/officeDocument/2006/relationships/image" Target="../media/image49.png"/><Relationship Id="rId10" Type="http://schemas.openxmlformats.org/officeDocument/2006/relationships/image" Target="../media/image44.png"/><Relationship Id="rId19" Type="http://schemas.openxmlformats.org/officeDocument/2006/relationships/image" Target="../media/image53.svg"/><Relationship Id="rId4" Type="http://schemas.openxmlformats.org/officeDocument/2006/relationships/audio" Target="../media/audio1.wav"/><Relationship Id="rId9" Type="http://schemas.openxmlformats.org/officeDocument/2006/relationships/image" Target="../media/image43.png"/><Relationship Id="rId14" Type="http://schemas.openxmlformats.org/officeDocument/2006/relationships/image" Target="../media/image48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3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8.png"/><Relationship Id="rId5" Type="http://schemas.openxmlformats.org/officeDocument/2006/relationships/image" Target="../media/image5.jpg"/><Relationship Id="rId10" Type="http://schemas.openxmlformats.org/officeDocument/2006/relationships/image" Target="../media/image14.png"/><Relationship Id="rId4" Type="http://schemas.openxmlformats.org/officeDocument/2006/relationships/image" Target="../media/image1.png"/><Relationship Id="rId9" Type="http://schemas.openxmlformats.org/officeDocument/2006/relationships/image" Target="../media/image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3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8.png"/><Relationship Id="rId5" Type="http://schemas.openxmlformats.org/officeDocument/2006/relationships/image" Target="../media/image5.jpg"/><Relationship Id="rId10" Type="http://schemas.openxmlformats.org/officeDocument/2006/relationships/image" Target="../media/image14.png"/><Relationship Id="rId4" Type="http://schemas.openxmlformats.org/officeDocument/2006/relationships/image" Target="../media/image1.png"/><Relationship Id="rId9" Type="http://schemas.openxmlformats.org/officeDocument/2006/relationships/image" Target="../media/image7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3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8.png"/><Relationship Id="rId5" Type="http://schemas.openxmlformats.org/officeDocument/2006/relationships/image" Target="../media/image5.jpg"/><Relationship Id="rId10" Type="http://schemas.openxmlformats.org/officeDocument/2006/relationships/image" Target="../media/image14.png"/><Relationship Id="rId4" Type="http://schemas.openxmlformats.org/officeDocument/2006/relationships/image" Target="../media/image1.png"/><Relationship Id="rId9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3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8.png"/><Relationship Id="rId5" Type="http://schemas.openxmlformats.org/officeDocument/2006/relationships/image" Target="../media/image5.jpg"/><Relationship Id="rId10" Type="http://schemas.openxmlformats.org/officeDocument/2006/relationships/image" Target="../media/image14.png"/><Relationship Id="rId4" Type="http://schemas.openxmlformats.org/officeDocument/2006/relationships/image" Target="../media/image1.png"/><Relationship Id="rId9" Type="http://schemas.openxmlformats.org/officeDocument/2006/relationships/image" Target="../media/image7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.png"/><Relationship Id="rId7" Type="http://schemas.openxmlformats.org/officeDocument/2006/relationships/image" Target="../media/image12.png"/><Relationship Id="rId12" Type="http://schemas.openxmlformats.org/officeDocument/2006/relationships/image" Target="../media/image5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56.png"/><Relationship Id="rId5" Type="http://schemas.openxmlformats.org/officeDocument/2006/relationships/image" Target="../media/image9.png"/><Relationship Id="rId10" Type="http://schemas.openxmlformats.org/officeDocument/2006/relationships/image" Target="../media/image55.png"/><Relationship Id="rId4" Type="http://schemas.openxmlformats.org/officeDocument/2006/relationships/image" Target="../media/image5.jpg"/><Relationship Id="rId9" Type="http://schemas.openxmlformats.org/officeDocument/2006/relationships/image" Target="../media/image8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58.png"/><Relationship Id="rId7" Type="http://schemas.openxmlformats.org/officeDocument/2006/relationships/image" Target="../media/image5.jpg"/><Relationship Id="rId12" Type="http://schemas.openxmlformats.org/officeDocument/2006/relationships/image" Target="../media/image8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11" Type="http://schemas.openxmlformats.org/officeDocument/2006/relationships/image" Target="../media/image7.png"/><Relationship Id="rId5" Type="http://schemas.openxmlformats.org/officeDocument/2006/relationships/image" Target="../media/image60.png"/><Relationship Id="rId10" Type="http://schemas.openxmlformats.org/officeDocument/2006/relationships/image" Target="../media/image12.png"/><Relationship Id="rId4" Type="http://schemas.openxmlformats.org/officeDocument/2006/relationships/image" Target="../media/image59.png"/><Relationship Id="rId9" Type="http://schemas.openxmlformats.org/officeDocument/2006/relationships/image" Target="../media/image11.png"/></Relationships>
</file>

<file path=ppt/slides/_rels/slide4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.png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5.jpg"/></Relationships>
</file>

<file path=ppt/slides/_rels/slide4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.png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5.jp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62.png"/><Relationship Id="rId7" Type="http://schemas.openxmlformats.org/officeDocument/2006/relationships/image" Target="../media/image66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12.png"/><Relationship Id="rId4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audio" Target="../media/audio1.wav"/><Relationship Id="rId7" Type="http://schemas.openxmlformats.org/officeDocument/2006/relationships/image" Target="../media/image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7.png"/><Relationship Id="rId5" Type="http://schemas.openxmlformats.org/officeDocument/2006/relationships/image" Target="../media/image5.jpg"/><Relationship Id="rId10" Type="http://schemas.openxmlformats.org/officeDocument/2006/relationships/image" Target="../media/image12.png"/><Relationship Id="rId4" Type="http://schemas.openxmlformats.org/officeDocument/2006/relationships/image" Target="../media/image1.png"/><Relationship Id="rId9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.png"/><Relationship Id="rId7" Type="http://schemas.openxmlformats.org/officeDocument/2006/relationships/image" Target="../media/image1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9.png"/><Relationship Id="rId10" Type="http://schemas.openxmlformats.org/officeDocument/2006/relationships/image" Target="../media/image8.png"/><Relationship Id="rId4" Type="http://schemas.openxmlformats.org/officeDocument/2006/relationships/image" Target="../media/image5.jpg"/><Relationship Id="rId9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3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8.png"/><Relationship Id="rId5" Type="http://schemas.openxmlformats.org/officeDocument/2006/relationships/image" Target="../media/image5.jpg"/><Relationship Id="rId10" Type="http://schemas.openxmlformats.org/officeDocument/2006/relationships/image" Target="../media/image14.png"/><Relationship Id="rId4" Type="http://schemas.openxmlformats.org/officeDocument/2006/relationships/image" Target="../media/image1.png"/><Relationship Id="rId9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3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8.png"/><Relationship Id="rId5" Type="http://schemas.openxmlformats.org/officeDocument/2006/relationships/image" Target="../media/image5.jpg"/><Relationship Id="rId10" Type="http://schemas.openxmlformats.org/officeDocument/2006/relationships/image" Target="../media/image14.png"/><Relationship Id="rId4" Type="http://schemas.openxmlformats.org/officeDocument/2006/relationships/image" Target="../media/image1.png"/><Relationship Id="rId9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>
            <a:extLst>
              <a:ext uri="{FF2B5EF4-FFF2-40B4-BE49-F238E27FC236}">
                <a16:creationId xmlns:a16="http://schemas.microsoft.com/office/drawing/2014/main" id="{E69FA392-2B03-4A6B-91E1-036B5485AE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897523"/>
            <a:ext cx="3984720" cy="4953482"/>
          </a:xfrm>
          <a:prstGeom prst="rect">
            <a:avLst/>
          </a:prstGeom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D9F2287E-DD32-4A4D-B1D5-65C7947D30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8416" y="3551864"/>
            <a:ext cx="2633351" cy="3189281"/>
          </a:xfrm>
          <a:prstGeom prst="rect">
            <a:avLst/>
          </a:prstGeom>
        </p:spPr>
      </p:pic>
      <p:sp>
        <p:nvSpPr>
          <p:cNvPr id="9" name="文字方塊 8">
            <a:extLst>
              <a:ext uri="{FF2B5EF4-FFF2-40B4-BE49-F238E27FC236}">
                <a16:creationId xmlns:a16="http://schemas.microsoft.com/office/drawing/2014/main" id="{52B94F49-9088-4BFB-B76F-8575E5923F02}"/>
              </a:ext>
            </a:extLst>
          </p:cNvPr>
          <p:cNvSpPr txBox="1"/>
          <p:nvPr/>
        </p:nvSpPr>
        <p:spPr>
          <a:xfrm>
            <a:off x="3866939" y="491221"/>
            <a:ext cx="293870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6600" dirty="0">
                <a:solidFill>
                  <a:schemeClr val="accent4"/>
                </a:solidFill>
                <a:latin typeface="Algerian" panose="04020705040A02060702" pitchFamily="82" charset="0"/>
              </a:rPr>
              <a:t>WAR &amp;</a:t>
            </a:r>
            <a:endParaRPr lang="en-US" sz="6600" dirty="0">
              <a:solidFill>
                <a:schemeClr val="accent4"/>
              </a:solidFill>
              <a:latin typeface="Algerian" panose="04020705040A02060702" pitchFamily="82" charset="0"/>
            </a:endParaRP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EA812542-C669-498B-BA60-E9CAB3060C88}"/>
              </a:ext>
            </a:extLst>
          </p:cNvPr>
          <p:cNvSpPr txBox="1"/>
          <p:nvPr/>
        </p:nvSpPr>
        <p:spPr>
          <a:xfrm>
            <a:off x="4976965" y="1389691"/>
            <a:ext cx="276172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6000" dirty="0">
                <a:solidFill>
                  <a:schemeClr val="accent4"/>
                </a:solidFill>
                <a:latin typeface="Algerian" panose="04020705040A02060702" pitchFamily="82" charset="0"/>
              </a:rPr>
              <a:t>Human</a:t>
            </a:r>
            <a:endParaRPr lang="en-US" sz="6000" dirty="0">
              <a:solidFill>
                <a:schemeClr val="accent4"/>
              </a:solidFill>
              <a:latin typeface="Algerian" panose="04020705040A02060702" pitchFamily="82" charset="0"/>
            </a:endParaRPr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B684DC18-108C-42B7-BF58-12370205D4C6}"/>
              </a:ext>
            </a:extLst>
          </p:cNvPr>
          <p:cNvSpPr txBox="1"/>
          <p:nvPr/>
        </p:nvSpPr>
        <p:spPr>
          <a:xfrm>
            <a:off x="7912707" y="1389691"/>
            <a:ext cx="276172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chemeClr val="accent4"/>
                </a:solidFill>
                <a:latin typeface="Algerian" panose="04020705040A02060702" pitchFamily="82" charset="0"/>
              </a:rPr>
              <a:t>Rights</a:t>
            </a: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F2D65F0D-FEF3-4EF3-8F47-FF758729C508}"/>
              </a:ext>
            </a:extLst>
          </p:cNvPr>
          <p:cNvSpPr txBox="1"/>
          <p:nvPr/>
        </p:nvSpPr>
        <p:spPr>
          <a:xfrm>
            <a:off x="3866939" y="2377260"/>
            <a:ext cx="483708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6600" b="1" dirty="0"/>
              <a:t>戰爭與人權</a:t>
            </a:r>
            <a:endParaRPr lang="en-US" sz="6600" b="1" dirty="0"/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59CC42ED-09B7-4835-8DD8-69A82AA8045F}"/>
              </a:ext>
            </a:extLst>
          </p:cNvPr>
          <p:cNvSpPr/>
          <p:nvPr/>
        </p:nvSpPr>
        <p:spPr>
          <a:xfrm>
            <a:off x="5980771" y="6366779"/>
            <a:ext cx="621122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b="1" dirty="0">
                <a:solidFill>
                  <a:schemeClr val="bg1"/>
                </a:solidFill>
                <a:latin typeface="微軟正黑體" panose="020B0604030504040204" pitchFamily="34" charset="-120"/>
              </a:rPr>
              <a:t>教育部國教署中央課程與教學輔導諮詢人權教育議題輔導群</a:t>
            </a: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2AC6D840-DA56-42C1-A77F-3ACC42D47FFA}"/>
              </a:ext>
            </a:extLst>
          </p:cNvPr>
          <p:cNvSpPr txBox="1"/>
          <p:nvPr/>
        </p:nvSpPr>
        <p:spPr>
          <a:xfrm>
            <a:off x="4976965" y="4167815"/>
            <a:ext cx="49686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2023</a:t>
            </a:r>
            <a:r>
              <a:rPr lang="zh-TW" altLang="en-US" sz="2800" b="1" dirty="0"/>
              <a:t>年世界人權日 </a:t>
            </a:r>
            <a:r>
              <a:rPr lang="en-US" altLang="zh-TW" sz="2800" b="1" dirty="0"/>
              <a:t>5-6</a:t>
            </a:r>
            <a:r>
              <a:rPr lang="zh-TW" altLang="en-US" sz="2800" b="1" dirty="0"/>
              <a:t>年級版 </a:t>
            </a:r>
            <a:endParaRPr lang="en-US" sz="2800" b="1" dirty="0"/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699468E3-528A-4EC0-80F0-E56C0CAC5F6E}"/>
              </a:ext>
            </a:extLst>
          </p:cNvPr>
          <p:cNvSpPr txBox="1"/>
          <p:nvPr/>
        </p:nvSpPr>
        <p:spPr>
          <a:xfrm>
            <a:off x="4976965" y="3373793"/>
            <a:ext cx="49686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000" b="1" dirty="0">
                <a:solidFill>
                  <a:schemeClr val="accent4"/>
                </a:solidFill>
              </a:rPr>
              <a:t>支持和平，守護人權</a:t>
            </a:r>
            <a:endParaRPr lang="en-US" sz="4000" b="1" dirty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0606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66000"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圖片 10">
            <a:extLst>
              <a:ext uri="{FF2B5EF4-FFF2-40B4-BE49-F238E27FC236}">
                <a16:creationId xmlns:a16="http://schemas.microsoft.com/office/drawing/2014/main" id="{DFA9F098-20D4-44DE-B195-7BEF79212E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3322" y="242326"/>
            <a:ext cx="9305323" cy="5115715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E69FA392-2B03-4A6B-91E1-036B5485AE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4526" y="5543045"/>
            <a:ext cx="1109211" cy="1378881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F8F1A416-8916-48F2-90BF-3AB72D5952E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876" t="22113" r="266" b="16222"/>
          <a:stretch/>
        </p:blipFill>
        <p:spPr>
          <a:xfrm>
            <a:off x="7346677" y="4938894"/>
            <a:ext cx="1184900" cy="1922571"/>
          </a:xfrm>
          <a:custGeom>
            <a:avLst/>
            <a:gdLst>
              <a:gd name="connsiteX0" fmla="*/ 773240 w 5010684"/>
              <a:gd name="connsiteY0" fmla="*/ 7 h 8130130"/>
              <a:gd name="connsiteX1" fmla="*/ 1108690 w 5010684"/>
              <a:gd name="connsiteY1" fmla="*/ 35603 h 8130130"/>
              <a:gd name="connsiteX2" fmla="*/ 1083638 w 5010684"/>
              <a:gd name="connsiteY2" fmla="*/ 486540 h 8130130"/>
              <a:gd name="connsiteX3" fmla="*/ 1609731 w 5010684"/>
              <a:gd name="connsiteY3" fmla="*/ 411383 h 8130130"/>
              <a:gd name="connsiteX4" fmla="*/ 1409315 w 5010684"/>
              <a:gd name="connsiteY4" fmla="*/ 824742 h 8130130"/>
              <a:gd name="connsiteX5" fmla="*/ 1121216 w 5010684"/>
              <a:gd name="connsiteY5" fmla="*/ 987581 h 8130130"/>
              <a:gd name="connsiteX6" fmla="*/ 1196372 w 5010684"/>
              <a:gd name="connsiteY6" fmla="*/ 2240183 h 8130130"/>
              <a:gd name="connsiteX7" fmla="*/ 1484471 w 5010684"/>
              <a:gd name="connsiteY7" fmla="*/ 3204688 h 8130130"/>
              <a:gd name="connsiteX8" fmla="*/ 1609731 w 5010684"/>
              <a:gd name="connsiteY8" fmla="*/ 2014715 h 8130130"/>
              <a:gd name="connsiteX9" fmla="*/ 1709939 w 5010684"/>
              <a:gd name="connsiteY9" fmla="*/ 837268 h 8130130"/>
              <a:gd name="connsiteX10" fmla="*/ 2073194 w 5010684"/>
              <a:gd name="connsiteY10" fmla="*/ 762112 h 8130130"/>
              <a:gd name="connsiteX11" fmla="*/ 3426005 w 5010684"/>
              <a:gd name="connsiteY11" fmla="*/ 1676512 h 8130130"/>
              <a:gd name="connsiteX12" fmla="*/ 3889468 w 5010684"/>
              <a:gd name="connsiteY12" fmla="*/ 962529 h 8130130"/>
              <a:gd name="connsiteX13" fmla="*/ 3476109 w 5010684"/>
              <a:gd name="connsiteY13" fmla="*/ 737060 h 8130130"/>
              <a:gd name="connsiteX14" fmla="*/ 3551265 w 5010684"/>
              <a:gd name="connsiteY14" fmla="*/ 411383 h 8130130"/>
              <a:gd name="connsiteX15" fmla="*/ 4002202 w 5010684"/>
              <a:gd name="connsiteY15" fmla="*/ 524118 h 8130130"/>
              <a:gd name="connsiteX16" fmla="*/ 4027255 w 5010684"/>
              <a:gd name="connsiteY16" fmla="*/ 173389 h 8130130"/>
              <a:gd name="connsiteX17" fmla="*/ 4615978 w 5010684"/>
              <a:gd name="connsiteY17" fmla="*/ 261071 h 8130130"/>
              <a:gd name="connsiteX18" fmla="*/ 4803868 w 5010684"/>
              <a:gd name="connsiteY18" fmla="*/ 724534 h 8130130"/>
              <a:gd name="connsiteX19" fmla="*/ 4791342 w 5010684"/>
              <a:gd name="connsiteY19" fmla="*/ 1012633 h 8130130"/>
              <a:gd name="connsiteX20" fmla="*/ 4540822 w 5010684"/>
              <a:gd name="connsiteY20" fmla="*/ 1050211 h 8130130"/>
              <a:gd name="connsiteX21" fmla="*/ 4052307 w 5010684"/>
              <a:gd name="connsiteY21" fmla="*/ 2064819 h 8130130"/>
              <a:gd name="connsiteX22" fmla="*/ 3876942 w 5010684"/>
              <a:gd name="connsiteY22" fmla="*/ 2265235 h 8130130"/>
              <a:gd name="connsiteX23" fmla="*/ 4403035 w 5010684"/>
              <a:gd name="connsiteY23" fmla="*/ 2114923 h 8130130"/>
              <a:gd name="connsiteX24" fmla="*/ 4252723 w 5010684"/>
              <a:gd name="connsiteY24" fmla="*/ 2565860 h 8130130"/>
              <a:gd name="connsiteX25" fmla="*/ 4114937 w 5010684"/>
              <a:gd name="connsiteY25" fmla="*/ 2641016 h 8130130"/>
              <a:gd name="connsiteX26" fmla="*/ 4277775 w 5010684"/>
              <a:gd name="connsiteY26" fmla="*/ 3079427 h 8130130"/>
              <a:gd name="connsiteX27" fmla="*/ 4014729 w 5010684"/>
              <a:gd name="connsiteY27" fmla="*/ 3279844 h 8130130"/>
              <a:gd name="connsiteX28" fmla="*/ 4039781 w 5010684"/>
              <a:gd name="connsiteY28" fmla="*/ 3592994 h 8130130"/>
              <a:gd name="connsiteX29" fmla="*/ 4240197 w 5010684"/>
              <a:gd name="connsiteY29" fmla="*/ 3580468 h 8130130"/>
              <a:gd name="connsiteX30" fmla="*/ 4315353 w 5010684"/>
              <a:gd name="connsiteY30" fmla="*/ 4119088 h 8130130"/>
              <a:gd name="connsiteX31" fmla="*/ 4678608 w 5010684"/>
              <a:gd name="connsiteY31" fmla="*/ 3981301 h 8130130"/>
              <a:gd name="connsiteX32" fmla="*/ 4728712 w 5010684"/>
              <a:gd name="connsiteY32" fmla="*/ 4457290 h 8130130"/>
              <a:gd name="connsiteX33" fmla="*/ 4929129 w 5010684"/>
              <a:gd name="connsiteY33" fmla="*/ 4682759 h 8130130"/>
              <a:gd name="connsiteX34" fmla="*/ 4139989 w 5010684"/>
              <a:gd name="connsiteY34" fmla="*/ 5709893 h 8130130"/>
              <a:gd name="connsiteX35" fmla="*/ 3062750 w 5010684"/>
              <a:gd name="connsiteY35" fmla="*/ 5020962 h 8130130"/>
              <a:gd name="connsiteX36" fmla="*/ 2135824 w 5010684"/>
              <a:gd name="connsiteY36" fmla="*/ 6210934 h 8130130"/>
              <a:gd name="connsiteX37" fmla="*/ 3651474 w 5010684"/>
              <a:gd name="connsiteY37" fmla="*/ 6348720 h 8130130"/>
              <a:gd name="connsiteX38" fmla="*/ 4403035 w 5010684"/>
              <a:gd name="connsiteY38" fmla="*/ 6110726 h 8130130"/>
              <a:gd name="connsiteX39" fmla="*/ 4841446 w 5010684"/>
              <a:gd name="connsiteY39" fmla="*/ 6311142 h 8130130"/>
              <a:gd name="connsiteX40" fmla="*/ 4653556 w 5010684"/>
              <a:gd name="connsiteY40" fmla="*/ 6799657 h 8130130"/>
              <a:gd name="connsiteX41" fmla="*/ 5004285 w 5010684"/>
              <a:gd name="connsiteY41" fmla="*/ 7325751 h 8130130"/>
              <a:gd name="connsiteX42" fmla="*/ 4853972 w 5010684"/>
              <a:gd name="connsiteY42" fmla="*/ 7726583 h 8130130"/>
              <a:gd name="connsiteX43" fmla="*/ 4528296 w 5010684"/>
              <a:gd name="connsiteY43" fmla="*/ 7964578 h 8130130"/>
              <a:gd name="connsiteX44" fmla="*/ 4114937 w 5010684"/>
              <a:gd name="connsiteY44" fmla="*/ 8052260 h 8130130"/>
              <a:gd name="connsiteX45" fmla="*/ 3689052 w 5010684"/>
              <a:gd name="connsiteY45" fmla="*/ 8127416 h 8130130"/>
              <a:gd name="connsiteX46" fmla="*/ 3275693 w 5010684"/>
              <a:gd name="connsiteY46" fmla="*/ 7952052 h 8130130"/>
              <a:gd name="connsiteX47" fmla="*/ 3413479 w 5010684"/>
              <a:gd name="connsiteY47" fmla="*/ 7288172 h 8130130"/>
              <a:gd name="connsiteX48" fmla="*/ 3463583 w 5010684"/>
              <a:gd name="connsiteY48" fmla="*/ 6962496 h 8130130"/>
              <a:gd name="connsiteX49" fmla="*/ 2712022 w 5010684"/>
              <a:gd name="connsiteY49" fmla="*/ 7000074 h 8130130"/>
              <a:gd name="connsiteX50" fmla="*/ 2298663 w 5010684"/>
              <a:gd name="connsiteY50" fmla="*/ 7162912 h 8130130"/>
              <a:gd name="connsiteX51" fmla="*/ 1910356 w 5010684"/>
              <a:gd name="connsiteY51" fmla="*/ 7488589 h 8130130"/>
              <a:gd name="connsiteX52" fmla="*/ 1559627 w 5010684"/>
              <a:gd name="connsiteY52" fmla="*/ 7864370 h 8130130"/>
              <a:gd name="connsiteX53" fmla="*/ 1171320 w 5010684"/>
              <a:gd name="connsiteY53" fmla="*/ 8014682 h 8130130"/>
              <a:gd name="connsiteX54" fmla="*/ 795539 w 5010684"/>
              <a:gd name="connsiteY54" fmla="*/ 8039734 h 8130130"/>
              <a:gd name="connsiteX55" fmla="*/ 519967 w 5010684"/>
              <a:gd name="connsiteY55" fmla="*/ 7689005 h 8130130"/>
              <a:gd name="connsiteX56" fmla="*/ 281972 w 5010684"/>
              <a:gd name="connsiteY56" fmla="*/ 7075230 h 8130130"/>
              <a:gd name="connsiteX57" fmla="*/ 131660 w 5010684"/>
              <a:gd name="connsiteY57" fmla="*/ 6361246 h 8130130"/>
              <a:gd name="connsiteX58" fmla="*/ 532493 w 5010684"/>
              <a:gd name="connsiteY58" fmla="*/ 5221378 h 8130130"/>
              <a:gd name="connsiteX59" fmla="*/ 482389 w 5010684"/>
              <a:gd name="connsiteY59" fmla="*/ 3868567 h 8130130"/>
              <a:gd name="connsiteX60" fmla="*/ 269446 w 5010684"/>
              <a:gd name="connsiteY60" fmla="*/ 3304896 h 8130130"/>
              <a:gd name="connsiteX61" fmla="*/ 69030 w 5010684"/>
              <a:gd name="connsiteY61" fmla="*/ 2716172 h 8130130"/>
              <a:gd name="connsiteX62" fmla="*/ 319550 w 5010684"/>
              <a:gd name="connsiteY62" fmla="*/ 1927033 h 8130130"/>
              <a:gd name="connsiteX63" fmla="*/ 407233 w 5010684"/>
              <a:gd name="connsiteY63" fmla="*/ 1037685 h 8130130"/>
              <a:gd name="connsiteX64" fmla="*/ 31452 w 5010684"/>
              <a:gd name="connsiteY64" fmla="*/ 962529 h 8130130"/>
              <a:gd name="connsiteX65" fmla="*/ 43978 w 5010684"/>
              <a:gd name="connsiteY65" fmla="*/ 611800 h 8130130"/>
              <a:gd name="connsiteX66" fmla="*/ 231868 w 5010684"/>
              <a:gd name="connsiteY66" fmla="*/ 649378 h 8130130"/>
              <a:gd name="connsiteX67" fmla="*/ 144186 w 5010684"/>
              <a:gd name="connsiteY67" fmla="*/ 98233 h 8130130"/>
              <a:gd name="connsiteX68" fmla="*/ 773240 w 5010684"/>
              <a:gd name="connsiteY68" fmla="*/ 7 h 81301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</a:cxnLst>
            <a:rect l="l" t="t" r="r" b="b"/>
            <a:pathLst>
              <a:path w="5010684" h="8130130">
                <a:moveTo>
                  <a:pt x="773240" y="7"/>
                </a:moveTo>
                <a:cubicBezTo>
                  <a:pt x="920213" y="-311"/>
                  <a:pt x="1049975" y="11334"/>
                  <a:pt x="1108690" y="35603"/>
                </a:cubicBezTo>
                <a:cubicBezTo>
                  <a:pt x="1265265" y="100321"/>
                  <a:pt x="1000131" y="423910"/>
                  <a:pt x="1083638" y="486540"/>
                </a:cubicBezTo>
                <a:cubicBezTo>
                  <a:pt x="1167145" y="549170"/>
                  <a:pt x="1555452" y="355016"/>
                  <a:pt x="1609731" y="411383"/>
                </a:cubicBezTo>
                <a:cubicBezTo>
                  <a:pt x="1664010" y="467750"/>
                  <a:pt x="1490734" y="728709"/>
                  <a:pt x="1409315" y="824742"/>
                </a:cubicBezTo>
                <a:cubicBezTo>
                  <a:pt x="1327896" y="920775"/>
                  <a:pt x="1156706" y="751674"/>
                  <a:pt x="1121216" y="987581"/>
                </a:cubicBezTo>
                <a:cubicBezTo>
                  <a:pt x="1085726" y="1223488"/>
                  <a:pt x="1131654" y="1872753"/>
                  <a:pt x="1196372" y="2240183"/>
                </a:cubicBezTo>
                <a:cubicBezTo>
                  <a:pt x="1261090" y="2607613"/>
                  <a:pt x="1415578" y="3242266"/>
                  <a:pt x="1484471" y="3204688"/>
                </a:cubicBezTo>
                <a:cubicBezTo>
                  <a:pt x="1553364" y="3167110"/>
                  <a:pt x="1572153" y="2409285"/>
                  <a:pt x="1609731" y="2014715"/>
                </a:cubicBezTo>
                <a:cubicBezTo>
                  <a:pt x="1647309" y="1620145"/>
                  <a:pt x="1632695" y="1046035"/>
                  <a:pt x="1709939" y="837268"/>
                </a:cubicBezTo>
                <a:cubicBezTo>
                  <a:pt x="1787183" y="628501"/>
                  <a:pt x="1787183" y="622238"/>
                  <a:pt x="2073194" y="762112"/>
                </a:cubicBezTo>
                <a:cubicBezTo>
                  <a:pt x="2359205" y="901986"/>
                  <a:pt x="3123293" y="1643109"/>
                  <a:pt x="3426005" y="1676512"/>
                </a:cubicBezTo>
                <a:cubicBezTo>
                  <a:pt x="3728717" y="1709915"/>
                  <a:pt x="3881117" y="1119104"/>
                  <a:pt x="3889468" y="962529"/>
                </a:cubicBezTo>
                <a:cubicBezTo>
                  <a:pt x="3897819" y="805954"/>
                  <a:pt x="3532476" y="828918"/>
                  <a:pt x="3476109" y="737060"/>
                </a:cubicBezTo>
                <a:cubicBezTo>
                  <a:pt x="3419742" y="645202"/>
                  <a:pt x="3463583" y="446873"/>
                  <a:pt x="3551265" y="411383"/>
                </a:cubicBezTo>
                <a:cubicBezTo>
                  <a:pt x="3638947" y="375893"/>
                  <a:pt x="3922870" y="563784"/>
                  <a:pt x="4002202" y="524118"/>
                </a:cubicBezTo>
                <a:cubicBezTo>
                  <a:pt x="4081534" y="484452"/>
                  <a:pt x="3924959" y="217230"/>
                  <a:pt x="4027255" y="173389"/>
                </a:cubicBezTo>
                <a:cubicBezTo>
                  <a:pt x="4129551" y="129548"/>
                  <a:pt x="4486542" y="169213"/>
                  <a:pt x="4615978" y="261071"/>
                </a:cubicBezTo>
                <a:cubicBezTo>
                  <a:pt x="4745414" y="352929"/>
                  <a:pt x="4774641" y="599274"/>
                  <a:pt x="4803868" y="724534"/>
                </a:cubicBezTo>
                <a:cubicBezTo>
                  <a:pt x="4833095" y="849794"/>
                  <a:pt x="4835183" y="958354"/>
                  <a:pt x="4791342" y="1012633"/>
                </a:cubicBezTo>
                <a:cubicBezTo>
                  <a:pt x="4747501" y="1066912"/>
                  <a:pt x="4663995" y="874847"/>
                  <a:pt x="4540822" y="1050211"/>
                </a:cubicBezTo>
                <a:cubicBezTo>
                  <a:pt x="4417649" y="1225575"/>
                  <a:pt x="4162954" y="1862315"/>
                  <a:pt x="4052307" y="2064819"/>
                </a:cubicBezTo>
                <a:cubicBezTo>
                  <a:pt x="3941660" y="2267323"/>
                  <a:pt x="3818487" y="2256884"/>
                  <a:pt x="3876942" y="2265235"/>
                </a:cubicBezTo>
                <a:cubicBezTo>
                  <a:pt x="3935397" y="2273586"/>
                  <a:pt x="4340405" y="2064819"/>
                  <a:pt x="4403035" y="2114923"/>
                </a:cubicBezTo>
                <a:cubicBezTo>
                  <a:pt x="4465665" y="2165027"/>
                  <a:pt x="4300739" y="2478178"/>
                  <a:pt x="4252723" y="2565860"/>
                </a:cubicBezTo>
                <a:cubicBezTo>
                  <a:pt x="4204707" y="2653542"/>
                  <a:pt x="4110762" y="2555421"/>
                  <a:pt x="4114937" y="2641016"/>
                </a:cubicBezTo>
                <a:cubicBezTo>
                  <a:pt x="4119112" y="2726610"/>
                  <a:pt x="4294476" y="2972956"/>
                  <a:pt x="4277775" y="3079427"/>
                </a:cubicBezTo>
                <a:cubicBezTo>
                  <a:pt x="4261074" y="3185898"/>
                  <a:pt x="4054395" y="3194249"/>
                  <a:pt x="4014729" y="3279844"/>
                </a:cubicBezTo>
                <a:cubicBezTo>
                  <a:pt x="3975063" y="3365439"/>
                  <a:pt x="4002203" y="3542890"/>
                  <a:pt x="4039781" y="3592994"/>
                </a:cubicBezTo>
                <a:cubicBezTo>
                  <a:pt x="4077359" y="3643098"/>
                  <a:pt x="4194268" y="3492786"/>
                  <a:pt x="4240197" y="3580468"/>
                </a:cubicBezTo>
                <a:cubicBezTo>
                  <a:pt x="4286126" y="3668150"/>
                  <a:pt x="4242285" y="4052283"/>
                  <a:pt x="4315353" y="4119088"/>
                </a:cubicBezTo>
                <a:cubicBezTo>
                  <a:pt x="4388421" y="4185893"/>
                  <a:pt x="4609715" y="3924934"/>
                  <a:pt x="4678608" y="3981301"/>
                </a:cubicBezTo>
                <a:cubicBezTo>
                  <a:pt x="4747501" y="4037668"/>
                  <a:pt x="4686959" y="4340380"/>
                  <a:pt x="4728712" y="4457290"/>
                </a:cubicBezTo>
                <a:cubicBezTo>
                  <a:pt x="4770466" y="4574200"/>
                  <a:pt x="5027250" y="4473992"/>
                  <a:pt x="4929129" y="4682759"/>
                </a:cubicBezTo>
                <a:cubicBezTo>
                  <a:pt x="4831009" y="4891526"/>
                  <a:pt x="4451052" y="5653526"/>
                  <a:pt x="4139989" y="5709893"/>
                </a:cubicBezTo>
                <a:cubicBezTo>
                  <a:pt x="3828926" y="5766260"/>
                  <a:pt x="3396778" y="4937455"/>
                  <a:pt x="3062750" y="5020962"/>
                </a:cubicBezTo>
                <a:cubicBezTo>
                  <a:pt x="2728723" y="5104469"/>
                  <a:pt x="2037703" y="5989641"/>
                  <a:pt x="2135824" y="6210934"/>
                </a:cubicBezTo>
                <a:cubicBezTo>
                  <a:pt x="2233945" y="6432227"/>
                  <a:pt x="3273606" y="6365421"/>
                  <a:pt x="3651474" y="6348720"/>
                </a:cubicBezTo>
                <a:cubicBezTo>
                  <a:pt x="4029343" y="6332019"/>
                  <a:pt x="4204706" y="6116989"/>
                  <a:pt x="4403035" y="6110726"/>
                </a:cubicBezTo>
                <a:cubicBezTo>
                  <a:pt x="4601364" y="6104463"/>
                  <a:pt x="4799693" y="6196320"/>
                  <a:pt x="4841446" y="6311142"/>
                </a:cubicBezTo>
                <a:cubicBezTo>
                  <a:pt x="4883199" y="6425964"/>
                  <a:pt x="4626416" y="6630556"/>
                  <a:pt x="4653556" y="6799657"/>
                </a:cubicBezTo>
                <a:cubicBezTo>
                  <a:pt x="4680696" y="6968758"/>
                  <a:pt x="4970882" y="7171263"/>
                  <a:pt x="5004285" y="7325751"/>
                </a:cubicBezTo>
                <a:cubicBezTo>
                  <a:pt x="5037688" y="7480239"/>
                  <a:pt x="4933303" y="7620112"/>
                  <a:pt x="4853972" y="7726583"/>
                </a:cubicBezTo>
                <a:cubicBezTo>
                  <a:pt x="4774641" y="7833054"/>
                  <a:pt x="4651468" y="7910299"/>
                  <a:pt x="4528296" y="7964578"/>
                </a:cubicBezTo>
                <a:cubicBezTo>
                  <a:pt x="4405124" y="8018857"/>
                  <a:pt x="4254811" y="8025120"/>
                  <a:pt x="4114937" y="8052260"/>
                </a:cubicBezTo>
                <a:cubicBezTo>
                  <a:pt x="3975063" y="8079400"/>
                  <a:pt x="3828926" y="8144117"/>
                  <a:pt x="3689052" y="8127416"/>
                </a:cubicBezTo>
                <a:cubicBezTo>
                  <a:pt x="3549178" y="8110715"/>
                  <a:pt x="3321622" y="8091926"/>
                  <a:pt x="3275693" y="7952052"/>
                </a:cubicBezTo>
                <a:cubicBezTo>
                  <a:pt x="3229764" y="7812178"/>
                  <a:pt x="3382164" y="7453098"/>
                  <a:pt x="3413479" y="7288172"/>
                </a:cubicBezTo>
                <a:cubicBezTo>
                  <a:pt x="3444794" y="7123246"/>
                  <a:pt x="3580492" y="7010512"/>
                  <a:pt x="3463583" y="6962496"/>
                </a:cubicBezTo>
                <a:cubicBezTo>
                  <a:pt x="3346674" y="6914480"/>
                  <a:pt x="2906175" y="6966671"/>
                  <a:pt x="2712022" y="7000074"/>
                </a:cubicBezTo>
                <a:cubicBezTo>
                  <a:pt x="2517869" y="7033477"/>
                  <a:pt x="2432274" y="7081493"/>
                  <a:pt x="2298663" y="7162912"/>
                </a:cubicBezTo>
                <a:cubicBezTo>
                  <a:pt x="2165052" y="7244331"/>
                  <a:pt x="2033529" y="7371679"/>
                  <a:pt x="1910356" y="7488589"/>
                </a:cubicBezTo>
                <a:cubicBezTo>
                  <a:pt x="1787183" y="7605499"/>
                  <a:pt x="1682800" y="7776688"/>
                  <a:pt x="1559627" y="7864370"/>
                </a:cubicBezTo>
                <a:cubicBezTo>
                  <a:pt x="1436454" y="7952052"/>
                  <a:pt x="1298668" y="7985455"/>
                  <a:pt x="1171320" y="8014682"/>
                </a:cubicBezTo>
                <a:cubicBezTo>
                  <a:pt x="1043972" y="8043909"/>
                  <a:pt x="904098" y="8094013"/>
                  <a:pt x="795539" y="8039734"/>
                </a:cubicBezTo>
                <a:cubicBezTo>
                  <a:pt x="686980" y="7985455"/>
                  <a:pt x="605561" y="7849756"/>
                  <a:pt x="519967" y="7689005"/>
                </a:cubicBezTo>
                <a:cubicBezTo>
                  <a:pt x="434373" y="7528254"/>
                  <a:pt x="346690" y="7296523"/>
                  <a:pt x="281972" y="7075230"/>
                </a:cubicBezTo>
                <a:cubicBezTo>
                  <a:pt x="217254" y="6853937"/>
                  <a:pt x="89907" y="6670221"/>
                  <a:pt x="131660" y="6361246"/>
                </a:cubicBezTo>
                <a:cubicBezTo>
                  <a:pt x="173413" y="6052271"/>
                  <a:pt x="474038" y="5636825"/>
                  <a:pt x="532493" y="5221378"/>
                </a:cubicBezTo>
                <a:cubicBezTo>
                  <a:pt x="590948" y="4805932"/>
                  <a:pt x="526230" y="4187981"/>
                  <a:pt x="482389" y="3868567"/>
                </a:cubicBezTo>
                <a:cubicBezTo>
                  <a:pt x="438548" y="3549153"/>
                  <a:pt x="338339" y="3496962"/>
                  <a:pt x="269446" y="3304896"/>
                </a:cubicBezTo>
                <a:cubicBezTo>
                  <a:pt x="200553" y="3112830"/>
                  <a:pt x="60679" y="2945816"/>
                  <a:pt x="69030" y="2716172"/>
                </a:cubicBezTo>
                <a:cubicBezTo>
                  <a:pt x="77381" y="2486528"/>
                  <a:pt x="263183" y="2206781"/>
                  <a:pt x="319550" y="1927033"/>
                </a:cubicBezTo>
                <a:cubicBezTo>
                  <a:pt x="375917" y="1647285"/>
                  <a:pt x="455249" y="1198436"/>
                  <a:pt x="407233" y="1037685"/>
                </a:cubicBezTo>
                <a:cubicBezTo>
                  <a:pt x="359217" y="876934"/>
                  <a:pt x="91994" y="1033510"/>
                  <a:pt x="31452" y="962529"/>
                </a:cubicBezTo>
                <a:cubicBezTo>
                  <a:pt x="-29090" y="891548"/>
                  <a:pt x="10575" y="663992"/>
                  <a:pt x="43978" y="611800"/>
                </a:cubicBezTo>
                <a:cubicBezTo>
                  <a:pt x="77381" y="559608"/>
                  <a:pt x="215167" y="734973"/>
                  <a:pt x="231868" y="649378"/>
                </a:cubicBezTo>
                <a:cubicBezTo>
                  <a:pt x="248569" y="563783"/>
                  <a:pt x="-1951" y="200529"/>
                  <a:pt x="144186" y="98233"/>
                </a:cubicBezTo>
                <a:cubicBezTo>
                  <a:pt x="235522" y="34298"/>
                  <a:pt x="528285" y="537"/>
                  <a:pt x="773240" y="7"/>
                </a:cubicBezTo>
                <a:close/>
              </a:path>
            </a:pathLst>
          </a:cu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C824C8BD-74AD-41DE-8881-3FFFC61C45E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9324040">
            <a:off x="10813161" y="4283184"/>
            <a:ext cx="1803879" cy="722983"/>
          </a:xfrm>
          <a:prstGeom prst="rect">
            <a:avLst/>
          </a:prstGeom>
        </p:spPr>
      </p:pic>
      <p:pic>
        <p:nvPicPr>
          <p:cNvPr id="14" name="圖片 13">
            <a:extLst>
              <a:ext uri="{FF2B5EF4-FFF2-40B4-BE49-F238E27FC236}">
                <a16:creationId xmlns:a16="http://schemas.microsoft.com/office/drawing/2014/main" id="{6CDC4F79-93FB-4985-A565-B09BA362FFC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22671" y="4781810"/>
            <a:ext cx="2105974" cy="1922571"/>
          </a:xfrm>
          <a:prstGeom prst="rect">
            <a:avLst/>
          </a:prstGeom>
        </p:spPr>
      </p:pic>
      <p:pic>
        <p:nvPicPr>
          <p:cNvPr id="2" name="圖片 1">
            <a:extLst>
              <a:ext uri="{FF2B5EF4-FFF2-40B4-BE49-F238E27FC236}">
                <a16:creationId xmlns:a16="http://schemas.microsoft.com/office/drawing/2014/main" id="{68E83221-CC23-46E8-B115-64B7CECE288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783190">
            <a:off x="8534762" y="5433600"/>
            <a:ext cx="2504691" cy="1307533"/>
          </a:xfrm>
          <a:prstGeom prst="rect">
            <a:avLst/>
          </a:prstGeom>
        </p:spPr>
      </p:pic>
      <p:pic>
        <p:nvPicPr>
          <p:cNvPr id="16" name="圖片 15">
            <a:extLst>
              <a:ext uri="{FF2B5EF4-FFF2-40B4-BE49-F238E27FC236}">
                <a16:creationId xmlns:a16="http://schemas.microsoft.com/office/drawing/2014/main" id="{A3CC8430-B4ED-4A44-AD6E-A419D490A58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157655" y="6009358"/>
            <a:ext cx="753785" cy="912568"/>
          </a:xfrm>
          <a:prstGeom prst="rect">
            <a:avLst/>
          </a:prstGeom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367008A3-A4A7-4D52-9BE3-9B66D98EC3F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9241" y="2114901"/>
            <a:ext cx="4060288" cy="4743099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29E1D65F-0293-415A-825C-FC54958E791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795645" y="6031978"/>
            <a:ext cx="4619260" cy="826022"/>
          </a:xfrm>
          <a:prstGeom prst="rect">
            <a:avLst/>
          </a:prstGeom>
        </p:spPr>
      </p:pic>
      <p:sp>
        <p:nvSpPr>
          <p:cNvPr id="8" name="文字方塊 7">
            <a:extLst>
              <a:ext uri="{FF2B5EF4-FFF2-40B4-BE49-F238E27FC236}">
                <a16:creationId xmlns:a16="http://schemas.microsoft.com/office/drawing/2014/main" id="{C6C80B61-A965-410D-8474-6701BFD36743}"/>
              </a:ext>
            </a:extLst>
          </p:cNvPr>
          <p:cNvSpPr txBox="1"/>
          <p:nvPr/>
        </p:nvSpPr>
        <p:spPr>
          <a:xfrm>
            <a:off x="3899393" y="1019138"/>
            <a:ext cx="7474646" cy="38910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2800" dirty="0">
                <a:solidFill>
                  <a:srgbClr val="003756"/>
                </a:solidFill>
              </a:rPr>
              <a:t>各位同學：</a:t>
            </a:r>
            <a:endParaRPr lang="en-US" altLang="zh-TW" sz="2800" dirty="0">
              <a:solidFill>
                <a:srgbClr val="003756"/>
              </a:solidFill>
            </a:endParaRPr>
          </a:p>
          <a:p>
            <a:pPr>
              <a:lnSpc>
                <a:spcPct val="150000"/>
              </a:lnSpc>
            </a:pPr>
            <a:r>
              <a:rPr lang="zh-TW" altLang="en-US" sz="2800" dirty="0">
                <a:solidFill>
                  <a:srgbClr val="003756"/>
                </a:solidFill>
              </a:rPr>
              <a:t>以下會有</a:t>
            </a:r>
            <a:r>
              <a:rPr lang="en-US" altLang="zh-TW" sz="2800" dirty="0">
                <a:solidFill>
                  <a:srgbClr val="003756"/>
                </a:solidFill>
              </a:rPr>
              <a:t>4</a:t>
            </a:r>
            <a:r>
              <a:rPr lang="zh-TW" altLang="en-US" sz="2800" dirty="0">
                <a:solidFill>
                  <a:srgbClr val="003756"/>
                </a:solidFill>
              </a:rPr>
              <a:t>個與</a:t>
            </a:r>
            <a:r>
              <a:rPr lang="zh-TW" altLang="en-US" sz="2800" b="1" dirty="0">
                <a:solidFill>
                  <a:schemeClr val="accent1"/>
                </a:solidFill>
              </a:rPr>
              <a:t>戰爭相關的抉擇</a:t>
            </a:r>
            <a:r>
              <a:rPr lang="zh-TW" altLang="en-US" sz="2800" dirty="0">
                <a:solidFill>
                  <a:srgbClr val="003756"/>
                </a:solidFill>
              </a:rPr>
              <a:t>，在戰爭中每一種抉擇都有風險，請你仔細思考，做出判斷。</a:t>
            </a:r>
            <a:endParaRPr lang="en-US" altLang="zh-TW" sz="2800" dirty="0">
              <a:solidFill>
                <a:srgbClr val="003756"/>
              </a:solidFill>
            </a:endParaRPr>
          </a:p>
          <a:p>
            <a:pPr>
              <a:lnSpc>
                <a:spcPct val="150000"/>
              </a:lnSpc>
            </a:pPr>
            <a:r>
              <a:rPr lang="zh-TW" altLang="en-US" sz="2800" b="1" dirty="0">
                <a:solidFill>
                  <a:schemeClr val="accent1"/>
                </a:solidFill>
              </a:rPr>
              <a:t>每一次正確的判斷，可得到生命點數</a:t>
            </a:r>
            <a:r>
              <a:rPr lang="en-US" altLang="zh-TW" sz="2800" b="1" dirty="0">
                <a:solidFill>
                  <a:schemeClr val="accent1"/>
                </a:solidFill>
              </a:rPr>
              <a:t>2</a:t>
            </a:r>
            <a:r>
              <a:rPr lang="zh-TW" altLang="en-US" sz="2800" b="1" dirty="0">
                <a:solidFill>
                  <a:schemeClr val="accent1"/>
                </a:solidFill>
              </a:rPr>
              <a:t>點，</a:t>
            </a:r>
            <a:endParaRPr lang="en-US" altLang="zh-TW" sz="2800" b="1" dirty="0">
              <a:solidFill>
                <a:schemeClr val="accent1"/>
              </a:solidFill>
            </a:endParaRPr>
          </a:p>
          <a:p>
            <a:pPr>
              <a:lnSpc>
                <a:spcPct val="150000"/>
              </a:lnSpc>
            </a:pPr>
            <a:r>
              <a:rPr lang="zh-TW" altLang="en-US" sz="2800" b="1" dirty="0">
                <a:solidFill>
                  <a:schemeClr val="accent1"/>
                </a:solidFill>
              </a:rPr>
              <a:t>累積滿</a:t>
            </a:r>
            <a:r>
              <a:rPr lang="en-US" altLang="zh-TW" sz="2800" b="1" dirty="0">
                <a:solidFill>
                  <a:schemeClr val="accent1"/>
                </a:solidFill>
              </a:rPr>
              <a:t>6</a:t>
            </a:r>
            <a:r>
              <a:rPr lang="zh-TW" altLang="en-US" sz="2800" b="1" dirty="0">
                <a:solidFill>
                  <a:schemeClr val="accent1"/>
                </a:solidFill>
              </a:rPr>
              <a:t>點，就通過考驗！</a:t>
            </a:r>
            <a:endParaRPr lang="en-US" altLang="zh-TW" sz="2800" b="1" dirty="0">
              <a:solidFill>
                <a:schemeClr val="accent1"/>
              </a:solidFill>
            </a:endParaRPr>
          </a:p>
          <a:p>
            <a:pPr>
              <a:lnSpc>
                <a:spcPct val="150000"/>
              </a:lnSpc>
            </a:pPr>
            <a:r>
              <a:rPr lang="zh-TW" altLang="en-US" sz="2800" dirty="0">
                <a:solidFill>
                  <a:srgbClr val="003756"/>
                </a:solidFill>
              </a:rPr>
              <a:t>各位同學，請加油！努力活下去！</a:t>
            </a:r>
            <a:endParaRPr lang="en-US" sz="2800" dirty="0">
              <a:solidFill>
                <a:srgbClr val="00375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4126737"/>
      </p:ext>
    </p:extLst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0CB12819-C477-4CC7-8648-7B342BC35158}"/>
              </a:ext>
            </a:extLst>
          </p:cNvPr>
          <p:cNvSpPr/>
          <p:nvPr/>
        </p:nvSpPr>
        <p:spPr>
          <a:xfrm>
            <a:off x="667026" y="899961"/>
            <a:ext cx="11025810" cy="45373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zh-TW" altLang="en-US" sz="2800" dirty="0"/>
              <a:t>   假設你是一個住在烏克蘭南部大城「</a:t>
            </a:r>
            <a:r>
              <a:rPr lang="zh-TW" altLang="en-US" sz="2800" b="1" dirty="0">
                <a:solidFill>
                  <a:schemeClr val="accent4"/>
                </a:solidFill>
              </a:rPr>
              <a:t>赫爾松市</a:t>
            </a:r>
            <a:r>
              <a:rPr lang="zh-TW" altLang="en-US" sz="2800" dirty="0"/>
              <a:t>」的小孩，</a:t>
            </a:r>
            <a:r>
              <a:rPr lang="en-US" altLang="zh-TW" sz="2800" dirty="0"/>
              <a:t>2022</a:t>
            </a:r>
            <a:r>
              <a:rPr lang="zh-TW" altLang="en-US" sz="2800" dirty="0"/>
              <a:t>年</a:t>
            </a:r>
            <a:r>
              <a:rPr lang="en-US" altLang="zh-TW" sz="2800" dirty="0"/>
              <a:t>2</a:t>
            </a:r>
            <a:r>
              <a:rPr lang="zh-TW" altLang="en-US" sz="2800" dirty="0"/>
              <a:t>月</a:t>
            </a:r>
            <a:r>
              <a:rPr lang="zh-TW" altLang="en-US" sz="2800" b="1" dirty="0">
                <a:solidFill>
                  <a:schemeClr val="accent4"/>
                </a:solidFill>
              </a:rPr>
              <a:t>俄羅斯入侵烏克蘭</a:t>
            </a:r>
            <a:r>
              <a:rPr lang="zh-TW" altLang="en-US" sz="2800" dirty="0"/>
              <a:t>，赫爾松市隨即被俄羅斯佔領。</a:t>
            </a:r>
            <a:endParaRPr lang="en-US" altLang="zh-TW" sz="2800" dirty="0"/>
          </a:p>
          <a:p>
            <a:pPr indent="720000">
              <a:lnSpc>
                <a:spcPct val="150000"/>
              </a:lnSpc>
            </a:pPr>
            <a:r>
              <a:rPr lang="zh-TW" altLang="en-US" sz="2800" dirty="0"/>
              <a:t>目前，</a:t>
            </a:r>
            <a:r>
              <a:rPr lang="zh-TW" altLang="en-US" sz="2800" b="1" dirty="0">
                <a:solidFill>
                  <a:schemeClr val="accent4"/>
                </a:solidFill>
              </a:rPr>
              <a:t>學校停課了，爸媽也無法去工作，還在營業的商店所剩無幾，食物非常缺乏</a:t>
            </a:r>
            <a:r>
              <a:rPr lang="zh-TW" altLang="en-US" sz="2800" dirty="0"/>
              <a:t>，</a:t>
            </a:r>
            <a:r>
              <a:rPr lang="zh-TW" altLang="en-US" sz="2800" b="1" dirty="0">
                <a:solidFill>
                  <a:schemeClr val="accent4"/>
                </a:solidFill>
              </a:rPr>
              <a:t>大街上都是俄羅斯的軍人，</a:t>
            </a:r>
            <a:r>
              <a:rPr lang="zh-TW" altLang="en-US" sz="2800" dirty="0">
                <a:solidFill>
                  <a:schemeClr val="bg1"/>
                </a:solidFill>
              </a:rPr>
              <a:t>你不敢隨意上街</a:t>
            </a:r>
            <a:r>
              <a:rPr lang="zh-TW" altLang="en-US" sz="2800" dirty="0"/>
              <a:t>，每天都聽說有人</a:t>
            </a:r>
            <a:r>
              <a:rPr lang="zh-TW" altLang="en-US" sz="2800" b="1" dirty="0">
                <a:solidFill>
                  <a:schemeClr val="accent4"/>
                </a:solidFill>
              </a:rPr>
              <a:t>「被消失」、「被殺害」、「被刑求」。</a:t>
            </a:r>
            <a:endParaRPr lang="en-US" altLang="zh-TW" sz="2800" b="1" dirty="0">
              <a:solidFill>
                <a:schemeClr val="accent4"/>
              </a:solidFill>
            </a:endParaRPr>
          </a:p>
          <a:p>
            <a:pPr indent="720000">
              <a:lnSpc>
                <a:spcPct val="150000"/>
              </a:lnSpc>
            </a:pPr>
            <a:r>
              <a:rPr lang="zh-TW" altLang="en-US" sz="2800" dirty="0"/>
              <a:t>你不知道明天會變成怎麼樣，但每一天你都在做惡夢，你真的好想逃離這場戰爭。</a:t>
            </a:r>
            <a:endParaRPr lang="en-US" sz="2800" dirty="0"/>
          </a:p>
        </p:txBody>
      </p:sp>
      <p:pic>
        <p:nvPicPr>
          <p:cNvPr id="3" name="SaveTube.io - 憂傷音樂 傷心音樂 難過音樂 沉重音樂 BGM[無版權] (128 kbps)">
            <a:hlinkClick r:id="" action="ppaction://media"/>
            <a:extLst>
              <a:ext uri="{FF2B5EF4-FFF2-40B4-BE49-F238E27FC236}">
                <a16:creationId xmlns:a16="http://schemas.microsoft.com/office/drawing/2014/main" id="{96A2AE24-CDD3-4DB6-B058-D5ACA6602C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60626" y="197031"/>
            <a:ext cx="406400" cy="406400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AE9AC4C2-247D-4391-82A9-6EFA106F6C8A}"/>
              </a:ext>
            </a:extLst>
          </p:cNvPr>
          <p:cNvSpPr/>
          <p:nvPr/>
        </p:nvSpPr>
        <p:spPr>
          <a:xfrm>
            <a:off x="667026" y="234099"/>
            <a:ext cx="1826141" cy="58477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zh-TW" altLang="en-US" sz="3200" b="1" dirty="0">
                <a:solidFill>
                  <a:schemeClr val="bg1"/>
                </a:solidFill>
              </a:rPr>
              <a:t>事情背景</a:t>
            </a:r>
            <a:endParaRPr lang="zh-TW" alt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5578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2456" numSld="999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93BBAF2D-4EA4-4E84-8AFD-04271E6D8EE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809" t="11014" b="7246"/>
          <a:stretch/>
        </p:blipFill>
        <p:spPr>
          <a:xfrm>
            <a:off x="293204" y="1016631"/>
            <a:ext cx="11605591" cy="5605669"/>
          </a:xfrm>
          <a:prstGeom prst="rect">
            <a:avLst/>
          </a:prstGeom>
        </p:spPr>
      </p:pic>
      <p:sp>
        <p:nvSpPr>
          <p:cNvPr id="8" name="文字方塊 7">
            <a:extLst>
              <a:ext uri="{FF2B5EF4-FFF2-40B4-BE49-F238E27FC236}">
                <a16:creationId xmlns:a16="http://schemas.microsoft.com/office/drawing/2014/main" id="{DFC9BC6E-F746-4134-B759-02C9B6FFC8C0}"/>
              </a:ext>
            </a:extLst>
          </p:cNvPr>
          <p:cNvSpPr txBox="1"/>
          <p:nvPr/>
        </p:nvSpPr>
        <p:spPr>
          <a:xfrm>
            <a:off x="139506" y="247590"/>
            <a:ext cx="24769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dirty="0"/>
              <a:t>台灣在哪裡？</a:t>
            </a:r>
            <a:endParaRPr lang="en-US" sz="3200" dirty="0"/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AC7E7118-68F9-44BA-AC75-C9E23BA5AB75}"/>
              </a:ext>
            </a:extLst>
          </p:cNvPr>
          <p:cNvSpPr txBox="1"/>
          <p:nvPr/>
        </p:nvSpPr>
        <p:spPr>
          <a:xfrm>
            <a:off x="2616479" y="247590"/>
            <a:ext cx="34636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dirty="0"/>
              <a:t>烏克蘭在哪裡？</a:t>
            </a:r>
            <a:endParaRPr lang="en-US" sz="3200" dirty="0"/>
          </a:p>
        </p:txBody>
      </p:sp>
      <p:pic>
        <p:nvPicPr>
          <p:cNvPr id="21" name="圖片 20">
            <a:extLst>
              <a:ext uri="{FF2B5EF4-FFF2-40B4-BE49-F238E27FC236}">
                <a16:creationId xmlns:a16="http://schemas.microsoft.com/office/drawing/2014/main" id="{40D042E6-DF64-4905-A8D6-D37EBF3339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43031" y="5700089"/>
            <a:ext cx="415840" cy="282559"/>
          </a:xfrm>
          <a:prstGeom prst="rect">
            <a:avLst/>
          </a:prstGeom>
        </p:spPr>
      </p:pic>
      <p:sp>
        <p:nvSpPr>
          <p:cNvPr id="23" name="文字方塊 22">
            <a:extLst>
              <a:ext uri="{FF2B5EF4-FFF2-40B4-BE49-F238E27FC236}">
                <a16:creationId xmlns:a16="http://schemas.microsoft.com/office/drawing/2014/main" id="{5CB890C9-9617-4613-AB70-877351F11616}"/>
              </a:ext>
            </a:extLst>
          </p:cNvPr>
          <p:cNvSpPr txBox="1"/>
          <p:nvPr/>
        </p:nvSpPr>
        <p:spPr>
          <a:xfrm>
            <a:off x="5454682" y="247590"/>
            <a:ext cx="34636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dirty="0"/>
              <a:t>兩國距離有多遠？</a:t>
            </a:r>
            <a:endParaRPr lang="en-US" sz="3200" dirty="0"/>
          </a:p>
        </p:txBody>
      </p: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7E0FA1B1-D3CD-4E4A-9A74-6360A89116A1}"/>
              </a:ext>
            </a:extLst>
          </p:cNvPr>
          <p:cNvSpPr txBox="1"/>
          <p:nvPr/>
        </p:nvSpPr>
        <p:spPr>
          <a:xfrm>
            <a:off x="8739936" y="247590"/>
            <a:ext cx="34636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dirty="0"/>
              <a:t>赫爾松市在哪裡？</a:t>
            </a:r>
            <a:endParaRPr lang="en-US" sz="3200" dirty="0"/>
          </a:p>
        </p:txBody>
      </p:sp>
      <p:grpSp>
        <p:nvGrpSpPr>
          <p:cNvPr id="15" name="群組 14">
            <a:extLst>
              <a:ext uri="{FF2B5EF4-FFF2-40B4-BE49-F238E27FC236}">
                <a16:creationId xmlns:a16="http://schemas.microsoft.com/office/drawing/2014/main" id="{C1C833E3-2A20-468D-9676-5C6730DAD027}"/>
              </a:ext>
            </a:extLst>
          </p:cNvPr>
          <p:cNvGrpSpPr/>
          <p:nvPr/>
        </p:nvGrpSpPr>
        <p:grpSpPr>
          <a:xfrm>
            <a:off x="653218" y="2075415"/>
            <a:ext cx="2106945" cy="1353585"/>
            <a:chOff x="653218" y="2075415"/>
            <a:chExt cx="2106945" cy="1353585"/>
          </a:xfrm>
        </p:grpSpPr>
        <p:pic>
          <p:nvPicPr>
            <p:cNvPr id="13" name="圖片 12">
              <a:extLst>
                <a:ext uri="{FF2B5EF4-FFF2-40B4-BE49-F238E27FC236}">
                  <a16:creationId xmlns:a16="http://schemas.microsoft.com/office/drawing/2014/main" id="{C8FB0821-8DD2-4316-B522-7DC32281E51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53218" y="2102345"/>
              <a:ext cx="1963261" cy="1326655"/>
            </a:xfrm>
            <a:prstGeom prst="rect">
              <a:avLst/>
            </a:prstGeom>
          </p:spPr>
        </p:pic>
        <p:pic>
          <p:nvPicPr>
            <p:cNvPr id="14" name="圖片 13">
              <a:extLst>
                <a:ext uri="{FF2B5EF4-FFF2-40B4-BE49-F238E27FC236}">
                  <a16:creationId xmlns:a16="http://schemas.microsoft.com/office/drawing/2014/main" id="{ED6B15F1-34F2-47B1-B0B1-98D0301B6D6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229765" y="2075415"/>
              <a:ext cx="530398" cy="353599"/>
            </a:xfrm>
            <a:prstGeom prst="rect">
              <a:avLst/>
            </a:prstGeom>
          </p:spPr>
        </p:pic>
      </p:grpSp>
      <p:grpSp>
        <p:nvGrpSpPr>
          <p:cNvPr id="28" name="群組 27">
            <a:extLst>
              <a:ext uri="{FF2B5EF4-FFF2-40B4-BE49-F238E27FC236}">
                <a16:creationId xmlns:a16="http://schemas.microsoft.com/office/drawing/2014/main" id="{9D4BB1CC-FC5E-485A-BA6E-A8877EC20EA7}"/>
              </a:ext>
            </a:extLst>
          </p:cNvPr>
          <p:cNvGrpSpPr/>
          <p:nvPr/>
        </p:nvGrpSpPr>
        <p:grpSpPr>
          <a:xfrm>
            <a:off x="-1" y="912698"/>
            <a:ext cx="12192000" cy="5823170"/>
            <a:chOff x="-1" y="912698"/>
            <a:chExt cx="12192000" cy="5823170"/>
          </a:xfrm>
        </p:grpSpPr>
        <p:grpSp>
          <p:nvGrpSpPr>
            <p:cNvPr id="3" name="群組 2">
              <a:extLst>
                <a:ext uri="{FF2B5EF4-FFF2-40B4-BE49-F238E27FC236}">
                  <a16:creationId xmlns:a16="http://schemas.microsoft.com/office/drawing/2014/main" id="{288DBF16-EF98-4ACE-B177-C54146C044DB}"/>
                </a:ext>
              </a:extLst>
            </p:cNvPr>
            <p:cNvGrpSpPr/>
            <p:nvPr/>
          </p:nvGrpSpPr>
          <p:grpSpPr>
            <a:xfrm>
              <a:off x="-1" y="912698"/>
              <a:ext cx="12192000" cy="5823170"/>
              <a:chOff x="-301407" y="3154150"/>
              <a:chExt cx="12192000" cy="5823170"/>
            </a:xfrm>
          </p:grpSpPr>
          <p:grpSp>
            <p:nvGrpSpPr>
              <p:cNvPr id="27" name="群組 26">
                <a:extLst>
                  <a:ext uri="{FF2B5EF4-FFF2-40B4-BE49-F238E27FC236}">
                    <a16:creationId xmlns:a16="http://schemas.microsoft.com/office/drawing/2014/main" id="{3844E8D6-8114-4DB1-874B-DD61C080C534}"/>
                  </a:ext>
                </a:extLst>
              </p:cNvPr>
              <p:cNvGrpSpPr/>
              <p:nvPr/>
            </p:nvGrpSpPr>
            <p:grpSpPr>
              <a:xfrm>
                <a:off x="-301407" y="3154150"/>
                <a:ext cx="12192000" cy="5823170"/>
                <a:chOff x="-301407" y="3154150"/>
                <a:chExt cx="12192000" cy="5823170"/>
              </a:xfrm>
            </p:grpSpPr>
            <p:pic>
              <p:nvPicPr>
                <p:cNvPr id="22" name="圖片 21">
                  <a:extLst>
                    <a:ext uri="{FF2B5EF4-FFF2-40B4-BE49-F238E27FC236}">
                      <a16:creationId xmlns:a16="http://schemas.microsoft.com/office/drawing/2014/main" id="{C716F44A-C4D7-4FCE-80AA-1A3964F923A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7"/>
                <a:srcRect l="4968" t="11082" b="8224"/>
                <a:stretch/>
              </p:blipFill>
              <p:spPr>
                <a:xfrm>
                  <a:off x="-301407" y="3154150"/>
                  <a:ext cx="12192000" cy="5823170"/>
                </a:xfrm>
                <a:prstGeom prst="rect">
                  <a:avLst/>
                </a:prstGeom>
              </p:spPr>
            </p:pic>
            <p:pic>
              <p:nvPicPr>
                <p:cNvPr id="25" name="圖片 24">
                  <a:extLst>
                    <a:ext uri="{FF2B5EF4-FFF2-40B4-BE49-F238E27FC236}">
                      <a16:creationId xmlns:a16="http://schemas.microsoft.com/office/drawing/2014/main" id="{13E7A00B-5474-497C-A9B6-AE580B4EB87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10000812" y="7197956"/>
                  <a:ext cx="481626" cy="317019"/>
                </a:xfrm>
                <a:prstGeom prst="rect">
                  <a:avLst/>
                </a:prstGeom>
              </p:spPr>
            </p:pic>
          </p:grpSp>
          <p:sp>
            <p:nvSpPr>
              <p:cNvPr id="26" name="文字方塊 25">
                <a:extLst>
                  <a:ext uri="{FF2B5EF4-FFF2-40B4-BE49-F238E27FC236}">
                    <a16:creationId xmlns:a16="http://schemas.microsoft.com/office/drawing/2014/main" id="{6F6EFFF1-DA5D-4431-940D-DDAFD722FDB4}"/>
                  </a:ext>
                </a:extLst>
              </p:cNvPr>
              <p:cNvSpPr txBox="1"/>
              <p:nvPr/>
            </p:nvSpPr>
            <p:spPr>
              <a:xfrm>
                <a:off x="2608278" y="4240693"/>
                <a:ext cx="8225818" cy="461665"/>
              </a:xfrm>
              <a:prstGeom prst="rect">
                <a:avLst/>
              </a:prstGeom>
              <a:solidFill>
                <a:srgbClr val="99D4A9">
                  <a:alpha val="52941"/>
                </a:srgbClr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zh-TW" altLang="en-US" sz="2400" b="1" dirty="0">
                    <a:solidFill>
                      <a:srgbClr val="003756"/>
                    </a:solidFill>
                  </a:rPr>
                  <a:t>約</a:t>
                </a:r>
                <a:r>
                  <a:rPr lang="en-US" altLang="zh-TW" sz="2400" b="1" dirty="0">
                    <a:solidFill>
                      <a:srgbClr val="003756"/>
                    </a:solidFill>
                  </a:rPr>
                  <a:t>8000</a:t>
                </a:r>
                <a:r>
                  <a:rPr lang="zh-TW" altLang="en-US" sz="2400" b="1" dirty="0">
                    <a:solidFill>
                      <a:srgbClr val="003756"/>
                    </a:solidFill>
                  </a:rPr>
                  <a:t>公里遠，約莫是從台灣最北走到最南來回</a:t>
                </a:r>
                <a:r>
                  <a:rPr lang="en-US" altLang="zh-TW" sz="2400" b="1" dirty="0">
                    <a:solidFill>
                      <a:srgbClr val="003756"/>
                    </a:solidFill>
                  </a:rPr>
                  <a:t>20</a:t>
                </a:r>
                <a:r>
                  <a:rPr lang="zh-TW" altLang="en-US" sz="2400" b="1" dirty="0">
                    <a:solidFill>
                      <a:srgbClr val="003756"/>
                    </a:solidFill>
                  </a:rPr>
                  <a:t>次的距離。</a:t>
                </a:r>
                <a:endParaRPr lang="en-US" sz="2400" b="1" dirty="0">
                  <a:solidFill>
                    <a:srgbClr val="003756"/>
                  </a:solidFill>
                </a:endParaRPr>
              </a:p>
            </p:txBody>
          </p:sp>
        </p:grpSp>
        <p:pic>
          <p:nvPicPr>
            <p:cNvPr id="17" name="圖片 16">
              <a:extLst>
                <a:ext uri="{FF2B5EF4-FFF2-40B4-BE49-F238E27FC236}">
                  <a16:creationId xmlns:a16="http://schemas.microsoft.com/office/drawing/2014/main" id="{CBD487A9-DCEE-4B47-9459-97D48A39301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297781" y="2484939"/>
              <a:ext cx="530398" cy="353599"/>
            </a:xfrm>
            <a:prstGeom prst="rect">
              <a:avLst/>
            </a:prstGeom>
          </p:spPr>
        </p:pic>
      </p:grpSp>
      <p:pic>
        <p:nvPicPr>
          <p:cNvPr id="4" name="圖片 3">
            <a:extLst>
              <a:ext uri="{FF2B5EF4-FFF2-40B4-BE49-F238E27FC236}">
                <a16:creationId xmlns:a16="http://schemas.microsoft.com/office/drawing/2014/main" id="{92956A3A-1D91-4072-AAF0-ECA5ED59C35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77709" y="2595153"/>
            <a:ext cx="125197" cy="84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0807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2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3" grpId="0"/>
      <p:bldP spid="1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>
            <a:extLst>
              <a:ext uri="{FF2B5EF4-FFF2-40B4-BE49-F238E27FC236}">
                <a16:creationId xmlns:a16="http://schemas.microsoft.com/office/drawing/2014/main" id="{DABB1302-7468-4248-9AC7-400D32D576EE}"/>
              </a:ext>
            </a:extLst>
          </p:cNvPr>
          <p:cNvSpPr txBox="1"/>
          <p:nvPr/>
        </p:nvSpPr>
        <p:spPr>
          <a:xfrm>
            <a:off x="8250865" y="520511"/>
            <a:ext cx="3402419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3200" b="1" dirty="0">
                <a:solidFill>
                  <a:schemeClr val="accent4"/>
                </a:solidFill>
              </a:rPr>
              <a:t>赫爾松市</a:t>
            </a:r>
            <a:r>
              <a:rPr lang="zh-TW" altLang="en-US" sz="2800" dirty="0"/>
              <a:t>位於烏克蘭南部，鄰近的</a:t>
            </a:r>
            <a:r>
              <a:rPr lang="zh-TW" altLang="en-US" sz="3200" b="1" dirty="0">
                <a:solidFill>
                  <a:schemeClr val="accent4"/>
                </a:solidFill>
              </a:rPr>
              <a:t>克里米亞地區</a:t>
            </a:r>
            <a:r>
              <a:rPr lang="zh-TW" altLang="en-US" sz="2800" dirty="0"/>
              <a:t>。</a:t>
            </a:r>
            <a:endParaRPr lang="en-US" altLang="zh-TW" sz="2800" dirty="0"/>
          </a:p>
          <a:p>
            <a:endParaRPr 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0A313592-0265-47F1-90B9-4B3CFFB51A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523" y="694038"/>
            <a:ext cx="7614564" cy="5145470"/>
          </a:xfrm>
          <a:prstGeom prst="rect">
            <a:avLst/>
          </a:prstGeom>
        </p:spPr>
      </p:pic>
      <p:sp>
        <p:nvSpPr>
          <p:cNvPr id="5" name="文字方塊 4">
            <a:extLst>
              <a:ext uri="{FF2B5EF4-FFF2-40B4-BE49-F238E27FC236}">
                <a16:creationId xmlns:a16="http://schemas.microsoft.com/office/drawing/2014/main" id="{310AE82F-DD11-4842-BB14-E6846971E20A}"/>
              </a:ext>
            </a:extLst>
          </p:cNvPr>
          <p:cNvSpPr txBox="1"/>
          <p:nvPr/>
        </p:nvSpPr>
        <p:spPr>
          <a:xfrm>
            <a:off x="8250865" y="3120587"/>
            <a:ext cx="3402419" cy="2690737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3200" b="1" dirty="0">
                <a:solidFill>
                  <a:schemeClr val="accent4"/>
                </a:solidFill>
              </a:rPr>
              <a:t>克里米亞地區</a:t>
            </a:r>
            <a:r>
              <a:rPr lang="en-US" altLang="zh-TW" sz="2800" dirty="0"/>
              <a:t>(</a:t>
            </a:r>
            <a:r>
              <a:rPr lang="zh-TW" altLang="en-US" sz="2800" dirty="0"/>
              <a:t>原</a:t>
            </a:r>
            <a:r>
              <a:rPr lang="zh-TW" altLang="en-US" sz="2800" dirty="0">
                <a:solidFill>
                  <a:srgbClr val="003756"/>
                </a:solidFill>
              </a:rPr>
              <a:t>原屬烏克蘭，在</a:t>
            </a:r>
            <a:r>
              <a:rPr lang="en-US" altLang="zh-TW" sz="2800" dirty="0">
                <a:solidFill>
                  <a:srgbClr val="003756"/>
                </a:solidFill>
              </a:rPr>
              <a:t>2014</a:t>
            </a:r>
            <a:r>
              <a:rPr lang="zh-TW" altLang="en-US" sz="2800" dirty="0">
                <a:solidFill>
                  <a:srgbClr val="003756"/>
                </a:solidFill>
              </a:rPr>
              <a:t>年被俄羅斯佔領。</a:t>
            </a:r>
            <a:endParaRPr lang="en-US" dirty="0"/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EDA3BB0D-D551-4F47-8AA8-7A4842892933}"/>
              </a:ext>
            </a:extLst>
          </p:cNvPr>
          <p:cNvSpPr/>
          <p:nvPr/>
        </p:nvSpPr>
        <p:spPr>
          <a:xfrm>
            <a:off x="396523" y="5937337"/>
            <a:ext cx="11256761" cy="676405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sz="2800" dirty="0">
                <a:solidFill>
                  <a:srgbClr val="002060"/>
                </a:solidFill>
              </a:rPr>
              <a:t>你是居住在</a:t>
            </a:r>
            <a:r>
              <a:rPr lang="zh-TW" altLang="en-US" sz="2800" dirty="0">
                <a:solidFill>
                  <a:srgbClr val="C00000"/>
                </a:solidFill>
              </a:rPr>
              <a:t>赫爾松市</a:t>
            </a:r>
            <a:r>
              <a:rPr lang="zh-TW" altLang="en-US" sz="2800" dirty="0">
                <a:solidFill>
                  <a:srgbClr val="002060"/>
                </a:solidFill>
              </a:rPr>
              <a:t>的小朋友，現在我們即將進行</a:t>
            </a:r>
            <a:r>
              <a:rPr lang="zh-TW" altLang="en-US" sz="2800" dirty="0">
                <a:solidFill>
                  <a:srgbClr val="C00000"/>
                </a:solidFill>
              </a:rPr>
              <a:t>生存的挑戰選擇</a:t>
            </a:r>
            <a:r>
              <a:rPr lang="zh-TW" altLang="en-US" sz="2800" dirty="0">
                <a:solidFill>
                  <a:srgbClr val="002060"/>
                </a:solidFill>
              </a:rPr>
              <a:t>囉！</a:t>
            </a:r>
          </a:p>
        </p:txBody>
      </p:sp>
    </p:spTree>
    <p:extLst>
      <p:ext uri="{BB962C8B-B14F-4D97-AF65-F5344CB8AC3E}">
        <p14:creationId xmlns:p14="http://schemas.microsoft.com/office/powerpoint/2010/main" val="32737720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0CB12819-C477-4CC7-8648-7B342BC35158}"/>
              </a:ext>
            </a:extLst>
          </p:cNvPr>
          <p:cNvSpPr/>
          <p:nvPr/>
        </p:nvSpPr>
        <p:spPr>
          <a:xfrm>
            <a:off x="846428" y="869692"/>
            <a:ext cx="11025810" cy="31631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en-US" altLang="zh-TW" sz="2800" dirty="0"/>
              <a:t>  2022</a:t>
            </a:r>
            <a:r>
              <a:rPr lang="zh-TW" altLang="en-US" sz="2800" dirty="0"/>
              <a:t>年</a:t>
            </a:r>
            <a:r>
              <a:rPr lang="en-US" altLang="zh-TW" sz="2800" dirty="0"/>
              <a:t>4</a:t>
            </a:r>
            <a:r>
              <a:rPr lang="zh-TW" altLang="en-US" sz="2800" dirty="0"/>
              <a:t>月，老師說學校正在辦</a:t>
            </a:r>
            <a:r>
              <a:rPr lang="zh-TW" altLang="en-US" sz="2800" b="1" dirty="0">
                <a:solidFill>
                  <a:schemeClr val="accent4"/>
                </a:solidFill>
              </a:rPr>
              <a:t>度假營</a:t>
            </a:r>
            <a:r>
              <a:rPr lang="zh-TW" altLang="en-US" sz="2800" dirty="0"/>
              <a:t>，歡迎大家參加，度假營的地點在「克里米亞」</a:t>
            </a:r>
            <a:r>
              <a:rPr lang="en-US" sz="2800" dirty="0"/>
              <a:t>(</a:t>
            </a:r>
            <a:r>
              <a:rPr lang="zh-TW" altLang="en-US" sz="2800" dirty="0"/>
              <a:t>於</a:t>
            </a:r>
            <a:r>
              <a:rPr lang="en-US" sz="2800" dirty="0"/>
              <a:t>2014</a:t>
            </a:r>
            <a:r>
              <a:rPr lang="zh-TW" altLang="en-US" sz="2800" dirty="0"/>
              <a:t>年已被俄羅斯佔領</a:t>
            </a:r>
            <a:r>
              <a:rPr lang="en-US" sz="2800" dirty="0"/>
              <a:t>)</a:t>
            </a:r>
            <a:r>
              <a:rPr lang="zh-TW" altLang="en-US" sz="2800" dirty="0"/>
              <a:t>。</a:t>
            </a:r>
            <a:endParaRPr lang="en-US" altLang="zh-TW" sz="2800" dirty="0"/>
          </a:p>
          <a:p>
            <a:pPr indent="457200">
              <a:lnSpc>
                <a:spcPct val="150000"/>
              </a:lnSpc>
            </a:pPr>
            <a:r>
              <a:rPr lang="zh-TW" altLang="en-US" sz="2800" dirty="0"/>
              <a:t>   兩星期的，包含食宿與來回交通，這是度假營官網上的照片，看起來充滿了度假營完全免費輕鬆愉快的氣息。</a:t>
            </a:r>
            <a:endParaRPr lang="en-US" sz="2800" dirty="0"/>
          </a:p>
          <a:p>
            <a:pPr>
              <a:lnSpc>
                <a:spcPct val="150000"/>
              </a:lnSpc>
            </a:pPr>
            <a:endParaRPr lang="en-US" sz="2400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1E4B3197-DBA0-4FB3-8171-4740209898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1764" y="3763774"/>
            <a:ext cx="3756977" cy="1987359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E2082DDF-7DCF-4C58-B197-F751C097E6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09090" y="3763626"/>
            <a:ext cx="3348215" cy="1986794"/>
          </a:xfrm>
          <a:prstGeom prst="rect">
            <a:avLst/>
          </a:prstGeom>
        </p:spPr>
      </p:pic>
      <p:sp>
        <p:nvSpPr>
          <p:cNvPr id="5" name="文字方塊 4">
            <a:extLst>
              <a:ext uri="{FF2B5EF4-FFF2-40B4-BE49-F238E27FC236}">
                <a16:creationId xmlns:a16="http://schemas.microsoft.com/office/drawing/2014/main" id="{3A3A10DA-BF41-4122-B1A4-4E017C9A7A7E}"/>
              </a:ext>
            </a:extLst>
          </p:cNvPr>
          <p:cNvSpPr txBox="1"/>
          <p:nvPr/>
        </p:nvSpPr>
        <p:spPr>
          <a:xfrm>
            <a:off x="6359333" y="5801238"/>
            <a:ext cx="755726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200" dirty="0"/>
              <a:t>圖片來源：轉角國際</a:t>
            </a:r>
            <a:r>
              <a:rPr lang="en-US" altLang="zh-TW" sz="1200" dirty="0"/>
              <a:t>https://global.udn.com/global_vision/story/8663/7004092</a:t>
            </a:r>
            <a:endParaRPr lang="en-US" sz="1200" dirty="0"/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D99FDE99-119D-4D2E-8331-0AFC8CF2E3B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27653" y="3763626"/>
            <a:ext cx="3656263" cy="1986794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E42B8F96-DE0C-4CFB-9293-8299897AF886}"/>
              </a:ext>
            </a:extLst>
          </p:cNvPr>
          <p:cNvSpPr/>
          <p:nvPr/>
        </p:nvSpPr>
        <p:spPr>
          <a:xfrm>
            <a:off x="667026" y="234099"/>
            <a:ext cx="1417376" cy="58477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zh-TW" altLang="en-US" sz="3200" b="1" dirty="0">
                <a:solidFill>
                  <a:schemeClr val="bg1"/>
                </a:solidFill>
              </a:rPr>
              <a:t>事件一</a:t>
            </a:r>
            <a:endParaRPr lang="zh-TW" alt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27580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F165D5AE-4019-456B-8E2F-3C8DD6670F4D}"/>
              </a:ext>
            </a:extLst>
          </p:cNvPr>
          <p:cNvSpPr/>
          <p:nvPr/>
        </p:nvSpPr>
        <p:spPr>
          <a:xfrm>
            <a:off x="619391" y="921252"/>
            <a:ext cx="10953218" cy="19520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28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我的決定是？</a:t>
            </a:r>
            <a:endParaRPr lang="en-US" altLang="zh-TW" sz="28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en-US" altLang="zh-TW" sz="2800" dirty="0"/>
              <a:t>A</a:t>
            </a:r>
            <a:r>
              <a:rPr lang="zh-TW" altLang="en-US" sz="2800" dirty="0"/>
              <a:t>：休息喘口氣好像也不錯，你</a:t>
            </a:r>
            <a:r>
              <a:rPr lang="zh-TW" altLang="en-US" sz="2800" b="1" dirty="0">
                <a:solidFill>
                  <a:srgbClr val="FFC000"/>
                </a:solidFill>
              </a:rPr>
              <a:t>決定前往度假營</a:t>
            </a:r>
            <a:r>
              <a:rPr lang="zh-TW" altLang="en-US" sz="2800" dirty="0"/>
              <a:t>，先暫時離開赫爾松。</a:t>
            </a:r>
          </a:p>
          <a:p>
            <a:pPr>
              <a:lnSpc>
                <a:spcPct val="150000"/>
              </a:lnSpc>
            </a:pPr>
            <a:r>
              <a:rPr lang="en-US" altLang="zh-TW" sz="2800" dirty="0"/>
              <a:t>B</a:t>
            </a:r>
            <a:r>
              <a:rPr lang="zh-TW" altLang="en-US" sz="2800" dirty="0"/>
              <a:t>：還是不要好了，你</a:t>
            </a:r>
            <a:r>
              <a:rPr lang="zh-TW" altLang="en-US" sz="2800" b="1" dirty="0">
                <a:solidFill>
                  <a:srgbClr val="FFC000"/>
                </a:solidFill>
              </a:rPr>
              <a:t>想繼續留在赫爾松</a:t>
            </a:r>
            <a:r>
              <a:rPr lang="zh-TW" altLang="en-US" sz="2800" dirty="0"/>
              <a:t>。</a:t>
            </a:r>
          </a:p>
        </p:txBody>
      </p:sp>
    </p:spTree>
    <p:extLst>
      <p:ext uri="{BB962C8B-B14F-4D97-AF65-F5344CB8AC3E}">
        <p14:creationId xmlns:p14="http://schemas.microsoft.com/office/powerpoint/2010/main" val="6563822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0BB1FA66-689A-46E8-AFD9-5099BE58102F}"/>
              </a:ext>
            </a:extLst>
          </p:cNvPr>
          <p:cNvSpPr txBox="1"/>
          <p:nvPr/>
        </p:nvSpPr>
        <p:spPr>
          <a:xfrm>
            <a:off x="3098800" y="2212833"/>
            <a:ext cx="6908800" cy="24323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5400" dirty="0"/>
              <a:t>選擇</a:t>
            </a:r>
            <a:r>
              <a:rPr lang="en-US" altLang="zh-TW" sz="5400" dirty="0"/>
              <a:t>A</a:t>
            </a:r>
            <a:r>
              <a:rPr lang="zh-TW" altLang="en-US" sz="5400" dirty="0"/>
              <a:t>：生命點數</a:t>
            </a:r>
            <a:r>
              <a:rPr lang="en-US" altLang="zh-TW" sz="5400" dirty="0">
                <a:solidFill>
                  <a:schemeClr val="accent4"/>
                </a:solidFill>
              </a:rPr>
              <a:t>+0</a:t>
            </a:r>
          </a:p>
          <a:p>
            <a:pPr>
              <a:lnSpc>
                <a:spcPct val="150000"/>
              </a:lnSpc>
            </a:pPr>
            <a:r>
              <a:rPr lang="zh-TW" altLang="en-US" sz="5400" dirty="0"/>
              <a:t>選擇</a:t>
            </a:r>
            <a:r>
              <a:rPr lang="en-US" altLang="zh-TW" sz="5400" dirty="0"/>
              <a:t>B</a:t>
            </a:r>
            <a:r>
              <a:rPr lang="zh-TW" altLang="en-US" sz="5400" dirty="0"/>
              <a:t>：生命點數</a:t>
            </a:r>
            <a:r>
              <a:rPr lang="en-US" altLang="zh-TW" sz="5400" dirty="0">
                <a:solidFill>
                  <a:schemeClr val="accent4"/>
                </a:solidFill>
              </a:rPr>
              <a:t>+2</a:t>
            </a:r>
            <a:endParaRPr lang="en-US" sz="5400" dirty="0">
              <a:solidFill>
                <a:schemeClr val="accent4"/>
              </a:solidFill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9600199C-313E-4872-A8AF-82ADDC0A88E2}"/>
              </a:ext>
            </a:extLst>
          </p:cNvPr>
          <p:cNvSpPr/>
          <p:nvPr/>
        </p:nvSpPr>
        <p:spPr>
          <a:xfrm>
            <a:off x="667026" y="234099"/>
            <a:ext cx="2646878" cy="58477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zh-TW" altLang="en-US" sz="3200" b="1" dirty="0">
                <a:solidFill>
                  <a:schemeClr val="bg1"/>
                </a:solidFill>
              </a:rPr>
              <a:t>公布選擇結果</a:t>
            </a:r>
            <a:endParaRPr lang="zh-TW" alt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4220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F165D5AE-4019-456B-8E2F-3C8DD6670F4D}"/>
              </a:ext>
            </a:extLst>
          </p:cNvPr>
          <p:cNvSpPr/>
          <p:nvPr/>
        </p:nvSpPr>
        <p:spPr>
          <a:xfrm>
            <a:off x="797521" y="1491267"/>
            <a:ext cx="10887799" cy="27358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/>
              <a:t>2023</a:t>
            </a:r>
            <a:r>
              <a:rPr lang="zh-TW" altLang="en-US" sz="2400" dirty="0"/>
              <a:t>年</a:t>
            </a:r>
            <a:r>
              <a:rPr lang="en-US" sz="2400" dirty="0"/>
              <a:t>3</a:t>
            </a:r>
            <a:r>
              <a:rPr lang="zh-TW" altLang="en-US" sz="2400" dirty="0"/>
              <a:t>月，國際刑事法庭對俄羅斯總理普丁發出了通緝令，其理由主要是：「</a:t>
            </a:r>
            <a:r>
              <a:rPr lang="zh-TW" altLang="en-US" sz="3200" b="1" dirty="0">
                <a:solidFill>
                  <a:schemeClr val="accent4"/>
                </a:solidFill>
              </a:rPr>
              <a:t>非法轉移烏克蘭兒童到俄羅斯</a:t>
            </a:r>
            <a:r>
              <a:rPr lang="zh-TW" altLang="en-US" sz="2400" dirty="0"/>
              <a:t>」，</a:t>
            </a:r>
            <a:r>
              <a:rPr lang="zh-TW" altLang="en-US" sz="2400" b="1" dirty="0">
                <a:solidFill>
                  <a:schemeClr val="accent4"/>
                </a:solidFill>
              </a:rPr>
              <a:t>參加度假營的孩童並沒有在準時返家</a:t>
            </a:r>
            <a:r>
              <a:rPr lang="zh-TW" altLang="en-US" sz="2400" dirty="0"/>
              <a:t>，</a:t>
            </a:r>
            <a:r>
              <a:rPr lang="zh-TW" altLang="en-US" sz="2400" b="1" dirty="0">
                <a:solidFill>
                  <a:schemeClr val="accent4"/>
                </a:solidFill>
              </a:rPr>
              <a:t>許多父母到今天依舊找不到他們的孩子</a:t>
            </a:r>
            <a:r>
              <a:rPr lang="zh-TW" altLang="en-US" sz="2400" dirty="0"/>
              <a:t>，根據烏克蘭官方的「</a:t>
            </a:r>
            <a:r>
              <a:rPr lang="en-US" sz="2400" dirty="0"/>
              <a:t>Children for War</a:t>
            </a:r>
            <a:r>
              <a:rPr lang="zh-TW" altLang="en-US" sz="2400" dirty="0"/>
              <a:t>」網站資料，目前約有兩萬名孩童被強行送到俄羅斯。</a:t>
            </a:r>
            <a:endParaRPr lang="en-US" altLang="zh-TW" sz="2400" dirty="0"/>
          </a:p>
          <a:p>
            <a:pPr>
              <a:lnSpc>
                <a:spcPct val="150000"/>
              </a:lnSpc>
            </a:pPr>
            <a:r>
              <a:rPr lang="zh-TW" altLang="en-US" sz="1200" dirty="0"/>
              <a:t>資料來源：</a:t>
            </a:r>
            <a:r>
              <a:rPr lang="en-US" altLang="zh-TW" sz="1200" dirty="0"/>
              <a:t>https://childrenofwar.gov.ua/en/</a:t>
            </a:r>
            <a:endParaRPr lang="zh-TW" altLang="en-US" sz="1200" dirty="0"/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9E9BB8ED-5FC6-4569-84BB-004685474C79}"/>
              </a:ext>
            </a:extLst>
          </p:cNvPr>
          <p:cNvSpPr txBox="1"/>
          <p:nvPr/>
        </p:nvSpPr>
        <p:spPr>
          <a:xfrm>
            <a:off x="797521" y="611787"/>
            <a:ext cx="45363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dirty="0"/>
              <a:t>如果你的選擇是</a:t>
            </a:r>
            <a:r>
              <a:rPr lang="en-US" altLang="zh-TW" sz="2800" dirty="0"/>
              <a:t>A</a:t>
            </a:r>
            <a:r>
              <a:rPr lang="zh-TW" altLang="en-US" sz="2800" dirty="0"/>
              <a:t>：</a:t>
            </a:r>
            <a:endParaRPr lang="en-US" sz="2800" dirty="0"/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40A861E1-D264-4839-B637-E33BD6AB9EB4}"/>
              </a:ext>
            </a:extLst>
          </p:cNvPr>
          <p:cNvSpPr txBox="1"/>
          <p:nvPr/>
        </p:nvSpPr>
        <p:spPr>
          <a:xfrm>
            <a:off x="3811978" y="611787"/>
            <a:ext cx="77189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b="1" dirty="0">
                <a:solidFill>
                  <a:schemeClr val="accent4"/>
                </a:solidFill>
              </a:rPr>
              <a:t>你有可能會被強行帶往俄羅斯，無法再見到父母。</a:t>
            </a:r>
            <a:endParaRPr lang="en-US" sz="2800" b="1" dirty="0">
              <a:solidFill>
                <a:schemeClr val="accent4"/>
              </a:solidFill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CB27C9FC-1558-44AA-BA09-70F3C89288D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794" t="11448" r="12218" b="6199"/>
          <a:stretch/>
        </p:blipFill>
        <p:spPr>
          <a:xfrm>
            <a:off x="8165324" y="3995632"/>
            <a:ext cx="3229155" cy="2021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377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D2B8AC09-85E5-426F-AAD0-F1CC57AEFE43}"/>
              </a:ext>
            </a:extLst>
          </p:cNvPr>
          <p:cNvSpPr/>
          <p:nvPr/>
        </p:nvSpPr>
        <p:spPr>
          <a:xfrm>
            <a:off x="760249" y="590541"/>
            <a:ext cx="10671501" cy="25984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2800" dirty="0"/>
              <a:t>2022</a:t>
            </a:r>
            <a:r>
              <a:rPr lang="zh-TW" altLang="en-US" sz="2800" dirty="0"/>
              <a:t>年</a:t>
            </a:r>
            <a:r>
              <a:rPr lang="en-US" altLang="zh-TW" sz="2800" dirty="0"/>
              <a:t>7</a:t>
            </a:r>
            <a:r>
              <a:rPr lang="zh-TW" altLang="en-US" sz="2800" dirty="0"/>
              <a:t>月，赫爾松掛起俄國國旗，電視播放俄國頻道，買東西改成用俄羅斯盧幣，</a:t>
            </a:r>
            <a:r>
              <a:rPr lang="zh-TW" altLang="en-US" sz="2800" b="1" dirty="0">
                <a:solidFill>
                  <a:srgbClr val="FFC000"/>
                </a:solidFill>
              </a:rPr>
              <a:t>政府宣布赫爾松加入俄羅斯</a:t>
            </a:r>
            <a:r>
              <a:rPr lang="zh-TW" altLang="en-US" sz="2800" dirty="0"/>
              <a:t>。爸媽說我們再不逃就來不及了，爸爸開車時看起來很緊張，媽媽則是一直在刪手機中的照片。</a:t>
            </a: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8AC8227B-03BC-4D52-A906-C2757E5F7821}"/>
              </a:ext>
            </a:extLst>
          </p:cNvPr>
          <p:cNvSpPr/>
          <p:nvPr/>
        </p:nvSpPr>
        <p:spPr>
          <a:xfrm>
            <a:off x="3453389" y="6611779"/>
            <a:ext cx="921919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1000" dirty="0"/>
              <a:t>圖片來源：報導者，</a:t>
            </a:r>
            <a:r>
              <a:rPr lang="en-US" altLang="zh-TW" sz="1000" dirty="0">
                <a:hlinkClick r:id="rId4"/>
              </a:rPr>
              <a:t>https://www.twreporter.org/a/russian-invasion-of-ukraine-2022-kherson</a:t>
            </a:r>
            <a:r>
              <a:rPr lang="zh-TW" altLang="en-US" sz="1000" dirty="0"/>
              <a:t>，德國之聲中文網，</a:t>
            </a:r>
            <a:r>
              <a:rPr lang="en-US" altLang="zh-TW" sz="1000" dirty="0"/>
              <a:t>https://udn.com/news/story/122663/6636182</a:t>
            </a:r>
            <a:endParaRPr lang="en-US" sz="1000" dirty="0"/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C914474C-F88F-42DE-836E-A21CC3FB5A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00391" y="3312164"/>
            <a:ext cx="4211781" cy="2761682"/>
          </a:xfrm>
          <a:prstGeom prst="rect">
            <a:avLst/>
          </a:prstGeom>
        </p:spPr>
      </p:pic>
      <p:sp>
        <p:nvSpPr>
          <p:cNvPr id="4" name="文字方塊 3">
            <a:extLst>
              <a:ext uri="{FF2B5EF4-FFF2-40B4-BE49-F238E27FC236}">
                <a16:creationId xmlns:a16="http://schemas.microsoft.com/office/drawing/2014/main" id="{8CE47B14-58BB-4B4F-AB6A-85AED70A3AB1}"/>
              </a:ext>
            </a:extLst>
          </p:cNvPr>
          <p:cNvSpPr txBox="1"/>
          <p:nvPr/>
        </p:nvSpPr>
        <p:spPr>
          <a:xfrm>
            <a:off x="1773445" y="6124236"/>
            <a:ext cx="33598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行政大樓上飄揚著俄羅斯國旗</a:t>
            </a:r>
            <a:endParaRPr lang="en-US" dirty="0"/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79180CC5-5251-4D36-B2E0-3B88C8EBE4DA}"/>
              </a:ext>
            </a:extLst>
          </p:cNvPr>
          <p:cNvSpPr txBox="1"/>
          <p:nvPr/>
        </p:nvSpPr>
        <p:spPr>
          <a:xfrm>
            <a:off x="6316112" y="6088450"/>
            <a:ext cx="41491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俄羅斯政府舉辦公投，公投結果是赫爾松同意加入俄羅斯。</a:t>
            </a:r>
            <a:endParaRPr lang="en-US" dirty="0"/>
          </a:p>
        </p:txBody>
      </p:sp>
      <p:pic>
        <p:nvPicPr>
          <p:cNvPr id="1026" name="Picture 2" descr="23日上午，俄羅斯控制的烏克蘭頓涅茨克、盧甘斯克、扎波羅熱和赫爾松等地區開始了所謂的「全民公投」。圖／德國之聲中文網">
            <a:extLst>
              <a:ext uri="{FF2B5EF4-FFF2-40B4-BE49-F238E27FC236}">
                <a16:creationId xmlns:a16="http://schemas.microsoft.com/office/drawing/2014/main" id="{224EB3D3-EB4C-4CDA-9A7A-8324E4462F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8921" y="3312164"/>
            <a:ext cx="4913583" cy="276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A9721293-20F5-4C89-A731-5C0C60B8A5F7}"/>
              </a:ext>
            </a:extLst>
          </p:cNvPr>
          <p:cNvSpPr/>
          <p:nvPr/>
        </p:nvSpPr>
        <p:spPr>
          <a:xfrm>
            <a:off x="760249" y="174934"/>
            <a:ext cx="1417376" cy="58477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zh-TW" altLang="en-US" sz="3200" b="1" dirty="0">
                <a:solidFill>
                  <a:schemeClr val="bg1"/>
                </a:solidFill>
              </a:rPr>
              <a:t>事件二</a:t>
            </a:r>
            <a:endParaRPr lang="zh-TW" alt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378596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F344074F-0245-400D-8742-CF1A2A932C02}"/>
              </a:ext>
            </a:extLst>
          </p:cNvPr>
          <p:cNvSpPr/>
          <p:nvPr/>
        </p:nvSpPr>
        <p:spPr>
          <a:xfrm>
            <a:off x="593880" y="838193"/>
            <a:ext cx="11004237" cy="19520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2800" dirty="0"/>
              <a:t>離開赫爾松必須經過</a:t>
            </a:r>
            <a:r>
              <a:rPr lang="zh-TW" altLang="en-US" sz="2800" b="1" dirty="0">
                <a:solidFill>
                  <a:schemeClr val="accent4"/>
                </a:solidFill>
              </a:rPr>
              <a:t>俄軍的檢查哨</a:t>
            </a:r>
            <a:r>
              <a:rPr lang="zh-TW" altLang="en-US" sz="2800" dirty="0"/>
              <a:t>，我看到好多車在排隊，俄國士兵叫大家交出手機逐一檢查，媽媽的手在發抖，我們應該繼續前進檢查哨，還是應該要退回去？</a:t>
            </a:r>
            <a:endParaRPr lang="en-US" sz="2800" dirty="0"/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22B6B9E1-33F9-4E57-80A4-8159AFC5085C}"/>
              </a:ext>
            </a:extLst>
          </p:cNvPr>
          <p:cNvSpPr/>
          <p:nvPr/>
        </p:nvSpPr>
        <p:spPr>
          <a:xfrm>
            <a:off x="676939" y="2920891"/>
            <a:ext cx="11359117" cy="25984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28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我的決定是：</a:t>
            </a:r>
          </a:p>
          <a:p>
            <a:pPr>
              <a:lnSpc>
                <a:spcPct val="150000"/>
              </a:lnSpc>
            </a:pPr>
            <a:r>
              <a:rPr lang="en-US" altLang="zh-TW" sz="2800" dirty="0"/>
              <a:t>A</a:t>
            </a:r>
            <a:r>
              <a:rPr lang="zh-TW" altLang="en-US" sz="2800" dirty="0"/>
              <a:t>：聽說俄軍有一種還原手機內容的技術，萬一手機內有反俄羅斯的貼</a:t>
            </a:r>
            <a:endParaRPr lang="en-US" altLang="zh-TW" sz="2800" dirty="0"/>
          </a:p>
          <a:p>
            <a:pPr>
              <a:lnSpc>
                <a:spcPct val="150000"/>
              </a:lnSpc>
            </a:pPr>
            <a:r>
              <a:rPr lang="zh-TW" altLang="en-US" sz="2800" dirty="0"/>
              <a:t>      文就會被抓，太冒險了，</a:t>
            </a:r>
            <a:r>
              <a:rPr lang="zh-TW" altLang="en-US" sz="2800" dirty="0">
                <a:solidFill>
                  <a:schemeClr val="accent4"/>
                </a:solidFill>
              </a:rPr>
              <a:t>還是先回家吧</a:t>
            </a:r>
            <a:r>
              <a:rPr lang="zh-TW" altLang="en-US" sz="2800" dirty="0"/>
              <a:t>。</a:t>
            </a:r>
          </a:p>
          <a:p>
            <a:pPr>
              <a:lnSpc>
                <a:spcPct val="150000"/>
              </a:lnSpc>
            </a:pPr>
            <a:r>
              <a:rPr lang="en-US" altLang="zh-TW" sz="2800" dirty="0"/>
              <a:t>B</a:t>
            </a:r>
            <a:r>
              <a:rPr lang="zh-TW" altLang="en-US" sz="2800" dirty="0"/>
              <a:t>：媽媽已經把手機中的資料都刪光了，</a:t>
            </a:r>
            <a:r>
              <a:rPr lang="zh-TW" altLang="en-US" sz="2800" dirty="0">
                <a:solidFill>
                  <a:schemeClr val="accent4"/>
                </a:solidFill>
              </a:rPr>
              <a:t>我們還是繼續前進檢查哨吧</a:t>
            </a:r>
            <a:r>
              <a:rPr lang="zh-TW" altLang="en-US" sz="2800" dirty="0"/>
              <a:t>！</a:t>
            </a:r>
          </a:p>
        </p:txBody>
      </p:sp>
    </p:spTree>
    <p:extLst>
      <p:ext uri="{BB962C8B-B14F-4D97-AF65-F5344CB8AC3E}">
        <p14:creationId xmlns:p14="http://schemas.microsoft.com/office/powerpoint/2010/main" val="3106620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>
            <a:extLst>
              <a:ext uri="{FF2B5EF4-FFF2-40B4-BE49-F238E27FC236}">
                <a16:creationId xmlns:a16="http://schemas.microsoft.com/office/drawing/2014/main" id="{E69FA392-2B03-4A6B-91E1-036B5485AE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897523"/>
            <a:ext cx="3984720" cy="4953482"/>
          </a:xfrm>
          <a:prstGeom prst="rect">
            <a:avLst/>
          </a:prstGeom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D9F2287E-DD32-4A4D-B1D5-65C7947D30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8416" y="3551864"/>
            <a:ext cx="2633351" cy="3189281"/>
          </a:xfrm>
          <a:prstGeom prst="rect">
            <a:avLst/>
          </a:prstGeom>
        </p:spPr>
      </p:pic>
      <p:sp>
        <p:nvSpPr>
          <p:cNvPr id="9" name="文字方塊 8">
            <a:extLst>
              <a:ext uri="{FF2B5EF4-FFF2-40B4-BE49-F238E27FC236}">
                <a16:creationId xmlns:a16="http://schemas.microsoft.com/office/drawing/2014/main" id="{52B94F49-9088-4BFB-B76F-8575E5923F02}"/>
              </a:ext>
            </a:extLst>
          </p:cNvPr>
          <p:cNvSpPr txBox="1"/>
          <p:nvPr/>
        </p:nvSpPr>
        <p:spPr>
          <a:xfrm>
            <a:off x="3866939" y="491221"/>
            <a:ext cx="552758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6600" dirty="0">
                <a:solidFill>
                  <a:schemeClr val="accent4"/>
                </a:solidFill>
                <a:latin typeface="Algerian" panose="04020705040A02060702" pitchFamily="82" charset="0"/>
              </a:rPr>
              <a:t>世界人權日 </a:t>
            </a:r>
            <a:endParaRPr lang="en-US" sz="6600" dirty="0">
              <a:solidFill>
                <a:schemeClr val="accent4"/>
              </a:solidFill>
              <a:latin typeface="Algerian" panose="04020705040A02060702" pitchFamily="82" charset="0"/>
            </a:endParaRP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F2D65F0D-FEF3-4EF3-8F47-FF758729C508}"/>
              </a:ext>
            </a:extLst>
          </p:cNvPr>
          <p:cNvSpPr txBox="1"/>
          <p:nvPr/>
        </p:nvSpPr>
        <p:spPr>
          <a:xfrm>
            <a:off x="4675105" y="1662597"/>
            <a:ext cx="723847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6600" b="1" dirty="0"/>
              <a:t>訂於每年</a:t>
            </a:r>
            <a:r>
              <a:rPr lang="en-US" altLang="zh-TW" sz="6600" b="1" dirty="0"/>
              <a:t>12</a:t>
            </a:r>
            <a:r>
              <a:rPr lang="zh-TW" altLang="en-US" sz="6600" b="1" dirty="0"/>
              <a:t>月</a:t>
            </a:r>
            <a:r>
              <a:rPr lang="en-US" altLang="zh-TW" sz="6600" b="1" dirty="0"/>
              <a:t>10</a:t>
            </a:r>
            <a:r>
              <a:rPr lang="zh-TW" altLang="en-US" sz="6600" b="1" dirty="0"/>
              <a:t>日</a:t>
            </a:r>
            <a:endParaRPr lang="en-US" sz="6600" b="1" dirty="0"/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59CC42ED-09B7-4835-8DD8-69A82AA8045F}"/>
              </a:ext>
            </a:extLst>
          </p:cNvPr>
          <p:cNvSpPr/>
          <p:nvPr/>
        </p:nvSpPr>
        <p:spPr>
          <a:xfrm>
            <a:off x="5980771" y="6366779"/>
            <a:ext cx="621122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b="1" dirty="0">
                <a:solidFill>
                  <a:schemeClr val="bg1"/>
                </a:solidFill>
                <a:latin typeface="微軟正黑體" panose="020B0604030504040204" pitchFamily="34" charset="-120"/>
              </a:rPr>
              <a:t>教育部國教署中央課程與教學輔導諮詢人權教育議題輔導群</a:t>
            </a: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2AC6D840-DA56-42C1-A77F-3ACC42D47FFA}"/>
              </a:ext>
            </a:extLst>
          </p:cNvPr>
          <p:cNvSpPr txBox="1"/>
          <p:nvPr/>
        </p:nvSpPr>
        <p:spPr>
          <a:xfrm>
            <a:off x="4839178" y="4531210"/>
            <a:ext cx="49686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b="1" dirty="0"/>
              <a:t>表現世界著重對人權的重視。</a:t>
            </a:r>
            <a:endParaRPr lang="en-US" sz="2800" b="1" dirty="0"/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699468E3-528A-4EC0-80F0-E56C0CAC5F6E}"/>
              </a:ext>
            </a:extLst>
          </p:cNvPr>
          <p:cNvSpPr txBox="1"/>
          <p:nvPr/>
        </p:nvSpPr>
        <p:spPr>
          <a:xfrm>
            <a:off x="4675105" y="2919553"/>
            <a:ext cx="707440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000" b="1" dirty="0">
                <a:solidFill>
                  <a:schemeClr val="accent4"/>
                </a:solidFill>
              </a:rPr>
              <a:t>紀念聯合國於</a:t>
            </a:r>
            <a:r>
              <a:rPr lang="en-US" altLang="zh-TW" sz="4000" b="1" dirty="0">
                <a:solidFill>
                  <a:schemeClr val="accent4"/>
                </a:solidFill>
              </a:rPr>
              <a:t>1948</a:t>
            </a:r>
            <a:r>
              <a:rPr lang="zh-TW" altLang="en-US" sz="4000" b="1" dirty="0">
                <a:solidFill>
                  <a:schemeClr val="accent4"/>
                </a:solidFill>
              </a:rPr>
              <a:t>年</a:t>
            </a:r>
            <a:r>
              <a:rPr lang="en-US" altLang="zh-TW" sz="4000" b="1" dirty="0">
                <a:solidFill>
                  <a:schemeClr val="accent4"/>
                </a:solidFill>
              </a:rPr>
              <a:t>12</a:t>
            </a:r>
            <a:r>
              <a:rPr lang="zh-TW" altLang="en-US" sz="4000" b="1" dirty="0">
                <a:solidFill>
                  <a:schemeClr val="accent4"/>
                </a:solidFill>
              </a:rPr>
              <a:t>月</a:t>
            </a:r>
            <a:r>
              <a:rPr lang="en-US" altLang="zh-TW" sz="4000" b="1" dirty="0">
                <a:solidFill>
                  <a:schemeClr val="accent4"/>
                </a:solidFill>
              </a:rPr>
              <a:t>10</a:t>
            </a:r>
            <a:r>
              <a:rPr lang="zh-TW" altLang="en-US" sz="4000" b="1" dirty="0">
                <a:solidFill>
                  <a:schemeClr val="accent4"/>
                </a:solidFill>
              </a:rPr>
              <a:t>日通過了</a:t>
            </a:r>
            <a:r>
              <a:rPr lang="en-US" altLang="zh-TW" sz="4000" b="1" dirty="0">
                <a:solidFill>
                  <a:schemeClr val="accent4"/>
                </a:solidFill>
              </a:rPr>
              <a:t>《</a:t>
            </a:r>
            <a:r>
              <a:rPr lang="zh-TW" altLang="en-US" sz="4000" b="1" dirty="0">
                <a:solidFill>
                  <a:schemeClr val="accent4"/>
                </a:solidFill>
              </a:rPr>
              <a:t>世界人權宣言</a:t>
            </a:r>
            <a:r>
              <a:rPr lang="en-US" altLang="zh-TW" sz="4000" b="1" dirty="0">
                <a:solidFill>
                  <a:schemeClr val="accent4"/>
                </a:solidFill>
              </a:rPr>
              <a:t>》</a:t>
            </a:r>
            <a:r>
              <a:rPr lang="zh-TW" altLang="en-US" sz="4000" b="1" dirty="0">
                <a:solidFill>
                  <a:schemeClr val="accent4"/>
                </a:solidFill>
              </a:rPr>
              <a:t>。</a:t>
            </a:r>
            <a:endParaRPr lang="en-US" sz="4000" b="1" dirty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5214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66000"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0BB1FA66-689A-46E8-AFD9-5099BE58102F}"/>
              </a:ext>
            </a:extLst>
          </p:cNvPr>
          <p:cNvSpPr txBox="1"/>
          <p:nvPr/>
        </p:nvSpPr>
        <p:spPr>
          <a:xfrm>
            <a:off x="3098800" y="2212833"/>
            <a:ext cx="6908800" cy="24323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5400" dirty="0"/>
              <a:t>選擇</a:t>
            </a:r>
            <a:r>
              <a:rPr lang="en-US" altLang="zh-TW" sz="5400" dirty="0"/>
              <a:t>A</a:t>
            </a:r>
            <a:r>
              <a:rPr lang="zh-TW" altLang="en-US" sz="5400" dirty="0"/>
              <a:t>：生命點數</a:t>
            </a:r>
            <a:r>
              <a:rPr lang="en-US" altLang="zh-TW" sz="5400" dirty="0">
                <a:solidFill>
                  <a:schemeClr val="accent4"/>
                </a:solidFill>
              </a:rPr>
              <a:t>+2</a:t>
            </a:r>
          </a:p>
          <a:p>
            <a:pPr>
              <a:lnSpc>
                <a:spcPct val="150000"/>
              </a:lnSpc>
            </a:pPr>
            <a:r>
              <a:rPr lang="zh-TW" altLang="en-US" sz="5400" dirty="0"/>
              <a:t>選擇</a:t>
            </a:r>
            <a:r>
              <a:rPr lang="en-US" altLang="zh-TW" sz="5400" dirty="0"/>
              <a:t>B</a:t>
            </a:r>
            <a:r>
              <a:rPr lang="zh-TW" altLang="en-US" sz="5400" dirty="0"/>
              <a:t>：生命點數</a:t>
            </a:r>
            <a:r>
              <a:rPr lang="en-US" altLang="zh-TW" sz="5400" dirty="0">
                <a:solidFill>
                  <a:schemeClr val="accent4"/>
                </a:solidFill>
              </a:rPr>
              <a:t>+0</a:t>
            </a:r>
            <a:endParaRPr lang="en-US" sz="5400" dirty="0">
              <a:solidFill>
                <a:schemeClr val="accent4"/>
              </a:solidFill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91965C23-D50B-4352-9662-4AAF886B21BE}"/>
              </a:ext>
            </a:extLst>
          </p:cNvPr>
          <p:cNvSpPr/>
          <p:nvPr/>
        </p:nvSpPr>
        <p:spPr>
          <a:xfrm>
            <a:off x="667026" y="234099"/>
            <a:ext cx="2646878" cy="58477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zh-TW" altLang="en-US" sz="3200" b="1" dirty="0">
                <a:solidFill>
                  <a:schemeClr val="bg1"/>
                </a:solidFill>
              </a:rPr>
              <a:t>公布選擇結果</a:t>
            </a:r>
            <a:endParaRPr lang="zh-TW" alt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380141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F165D5AE-4019-456B-8E2F-3C8DD6670F4D}"/>
              </a:ext>
            </a:extLst>
          </p:cNvPr>
          <p:cNvSpPr/>
          <p:nvPr/>
        </p:nvSpPr>
        <p:spPr>
          <a:xfrm>
            <a:off x="797521" y="1491267"/>
            <a:ext cx="10887799" cy="29204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2800" dirty="0"/>
              <a:t>許多逃離俄軍占領區的烏克蘭人表示，俄軍會詳細檢查手機，若手機內有不利俄軍的影片、照片、貼文，就有可能被逮捕、虐待、關押至俄羅斯，例如美國記者芮諾（</a:t>
            </a:r>
            <a:r>
              <a:rPr lang="en-US" sz="2800" dirty="0"/>
              <a:t>Brent Renaud</a:t>
            </a:r>
            <a:r>
              <a:rPr lang="zh-TW" altLang="en-US" sz="2800" dirty="0"/>
              <a:t>）即是在通過檢查哨時，遭到俄軍槍殺。 </a:t>
            </a:r>
            <a:endParaRPr lang="en-US" sz="2800" dirty="0"/>
          </a:p>
          <a:p>
            <a:pPr>
              <a:lnSpc>
                <a:spcPct val="150000"/>
              </a:lnSpc>
            </a:pPr>
            <a:endParaRPr lang="zh-TW" altLang="en-US" sz="1200" dirty="0"/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9E9BB8ED-5FC6-4569-84BB-004685474C79}"/>
              </a:ext>
            </a:extLst>
          </p:cNvPr>
          <p:cNvSpPr txBox="1"/>
          <p:nvPr/>
        </p:nvSpPr>
        <p:spPr>
          <a:xfrm>
            <a:off x="797521" y="611787"/>
            <a:ext cx="45363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dirty="0"/>
              <a:t>如果你的選擇是</a:t>
            </a:r>
            <a:r>
              <a:rPr lang="en-US" altLang="zh-TW" sz="2800" dirty="0"/>
              <a:t>B</a:t>
            </a:r>
            <a:r>
              <a:rPr lang="zh-TW" altLang="en-US" sz="2800" dirty="0"/>
              <a:t>：</a:t>
            </a:r>
            <a:endParaRPr lang="en-US" sz="2800" dirty="0"/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40A861E1-D264-4839-B637-E33BD6AB9EB4}"/>
              </a:ext>
            </a:extLst>
          </p:cNvPr>
          <p:cNvSpPr txBox="1"/>
          <p:nvPr/>
        </p:nvSpPr>
        <p:spPr>
          <a:xfrm>
            <a:off x="3811978" y="611787"/>
            <a:ext cx="77189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b="1" dirty="0">
                <a:solidFill>
                  <a:schemeClr val="accent4"/>
                </a:solidFill>
              </a:rPr>
              <a:t>你有可能被俄軍扣留，並遭受虐待！</a:t>
            </a:r>
            <a:endParaRPr lang="en-US" sz="2800" b="1" dirty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2531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D2B8AC09-85E5-426F-AAD0-F1CC57AEFE43}"/>
              </a:ext>
            </a:extLst>
          </p:cNvPr>
          <p:cNvSpPr/>
          <p:nvPr/>
        </p:nvSpPr>
        <p:spPr>
          <a:xfrm>
            <a:off x="536369" y="303672"/>
            <a:ext cx="11119262" cy="6588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endParaRPr lang="zh-TW" altLang="en-US" sz="2800" dirty="0"/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2BB7C4B0-9347-41A2-9D7E-3A8A120984D4}"/>
              </a:ext>
            </a:extLst>
          </p:cNvPr>
          <p:cNvSpPr/>
          <p:nvPr/>
        </p:nvSpPr>
        <p:spPr>
          <a:xfrm>
            <a:off x="767316" y="1155668"/>
            <a:ext cx="10773624" cy="13057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2800" dirty="0"/>
              <a:t>2022</a:t>
            </a:r>
            <a:r>
              <a:rPr lang="zh-TW" altLang="en-US" sz="2800" dirty="0"/>
              <a:t>年</a:t>
            </a:r>
            <a:r>
              <a:rPr lang="en-US" altLang="zh-TW" sz="2800" dirty="0"/>
              <a:t>11</a:t>
            </a:r>
            <a:r>
              <a:rPr lang="zh-TW" altLang="en-US" sz="2800" dirty="0"/>
              <a:t>月</a:t>
            </a:r>
            <a:r>
              <a:rPr lang="en-US" altLang="zh-TW" sz="2800" dirty="0"/>
              <a:t>9</a:t>
            </a:r>
            <a:r>
              <a:rPr lang="zh-TW" altLang="en-US" sz="2800" dirty="0"/>
              <a:t>日，這一定是一個值得紀念的日子，因為</a:t>
            </a:r>
            <a:r>
              <a:rPr lang="zh-TW" altLang="en-US" sz="2800" b="1" dirty="0">
                <a:solidFill>
                  <a:srgbClr val="FFC000"/>
                </a:solidFill>
              </a:rPr>
              <a:t>烏克蘭軍隊趕走俄軍，收復赫爾松市了</a:t>
            </a:r>
            <a:r>
              <a:rPr lang="zh-TW" altLang="en-US" sz="2800" dirty="0"/>
              <a:t>，烏克蘭軍隊是我心中永遠的英雄。</a:t>
            </a:r>
            <a:endParaRPr lang="en-US" sz="2800" dirty="0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EFCF997F-361F-4A6C-9674-CFF6DB7553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7316" y="2743201"/>
            <a:ext cx="4204690" cy="2722186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9E27BCBC-C3B0-44AD-8F87-613C9682AD49}"/>
              </a:ext>
            </a:extLst>
          </p:cNvPr>
          <p:cNvSpPr/>
          <p:nvPr/>
        </p:nvSpPr>
        <p:spPr>
          <a:xfrm>
            <a:off x="661396" y="5602481"/>
            <a:ext cx="485199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1000" dirty="0"/>
              <a:t>圖片來源：路透社，</a:t>
            </a:r>
            <a:r>
              <a:rPr lang="en-US" sz="1000" dirty="0">
                <a:hlinkClick r:id="rId5"/>
              </a:rPr>
              <a:t>https://news.ltn.com.tw/news/world/breakingnews/4121575</a:t>
            </a:r>
            <a:endParaRPr lang="en-US" altLang="zh-TW" sz="1000" dirty="0"/>
          </a:p>
          <a:p>
            <a:r>
              <a:rPr lang="zh-TW" altLang="en-US" sz="1000" dirty="0"/>
              <a:t>                                 </a:t>
            </a:r>
            <a:r>
              <a:rPr lang="en-US" altLang="zh-TW" sz="1000" dirty="0"/>
              <a:t>ttps://www.thenewslens.com/article/176432</a:t>
            </a:r>
            <a:r>
              <a:rPr lang="zh-TW" altLang="en-US" sz="1000" dirty="0"/>
              <a:t>，</a:t>
            </a:r>
            <a:endParaRPr lang="en-US" sz="1000" dirty="0"/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FCBAED52-A8F0-4083-849F-47A9691F845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" b="2424"/>
          <a:stretch/>
        </p:blipFill>
        <p:spPr>
          <a:xfrm>
            <a:off x="9710818" y="2743200"/>
            <a:ext cx="1830122" cy="2722186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23B326FE-BDC4-4BB8-B970-FB3A438B7B8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8230" r="8599"/>
          <a:stretch/>
        </p:blipFill>
        <p:spPr>
          <a:xfrm>
            <a:off x="5133861" y="2743199"/>
            <a:ext cx="4415102" cy="2722185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619F644F-1DC1-4553-98AF-42C9CF143440}"/>
              </a:ext>
            </a:extLst>
          </p:cNvPr>
          <p:cNvSpPr/>
          <p:nvPr/>
        </p:nvSpPr>
        <p:spPr>
          <a:xfrm>
            <a:off x="661396" y="5925646"/>
            <a:ext cx="614006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1000" dirty="0"/>
              <a:t>圖片來源：</a:t>
            </a:r>
            <a:r>
              <a:rPr lang="en-US" sz="1000" dirty="0"/>
              <a:t>https://tw.nextapple.com/international/20221112/A1D7BCBAB9892F6C95AC9A7EB65AB150</a:t>
            </a:r>
          </a:p>
          <a:p>
            <a:r>
              <a:rPr lang="en-US" dirty="0"/>
              <a:t> </a:t>
            </a: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439FB8AD-AB2E-4820-9D39-D4AFE8A2EFF8}"/>
              </a:ext>
            </a:extLst>
          </p:cNvPr>
          <p:cNvSpPr txBox="1"/>
          <p:nvPr/>
        </p:nvSpPr>
        <p:spPr>
          <a:xfrm>
            <a:off x="9710818" y="5602481"/>
            <a:ext cx="24196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人們正在撤掉俄羅</a:t>
            </a:r>
            <a:endParaRPr lang="en-US" altLang="zh-TW" dirty="0"/>
          </a:p>
          <a:p>
            <a:r>
              <a:rPr lang="zh-TW" altLang="en-US" dirty="0"/>
              <a:t>斯的宣傳照。</a:t>
            </a:r>
            <a:endParaRPr lang="en-US" dirty="0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BC2037DD-78D3-4DC8-B719-8F2365699371}"/>
              </a:ext>
            </a:extLst>
          </p:cNvPr>
          <p:cNvSpPr/>
          <p:nvPr/>
        </p:nvSpPr>
        <p:spPr>
          <a:xfrm>
            <a:off x="214339" y="95943"/>
            <a:ext cx="1415772" cy="58477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zh-TW" altLang="en-US" sz="3200" b="1" dirty="0">
                <a:solidFill>
                  <a:schemeClr val="bg1"/>
                </a:solidFill>
              </a:rPr>
              <a:t>事件三</a:t>
            </a:r>
            <a:endParaRPr lang="zh-TW" alt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864720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:a16="http://schemas.microsoft.com/office/drawing/2014/main" id="{2F9B5099-CA80-4FC6-9C70-9A28F083DB4A}"/>
              </a:ext>
            </a:extLst>
          </p:cNvPr>
          <p:cNvSpPr/>
          <p:nvPr/>
        </p:nvSpPr>
        <p:spPr>
          <a:xfrm>
            <a:off x="784607" y="609245"/>
            <a:ext cx="10622786" cy="19520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2800" dirty="0"/>
              <a:t>2022</a:t>
            </a:r>
            <a:r>
              <a:rPr lang="zh-TW" altLang="en-US" sz="2800" dirty="0"/>
              <a:t>年</a:t>
            </a:r>
            <a:r>
              <a:rPr lang="en-US" altLang="zh-TW" sz="2800" dirty="0"/>
              <a:t>11</a:t>
            </a:r>
            <a:r>
              <a:rPr lang="zh-TW" altLang="en-US" sz="2800" dirty="0"/>
              <a:t>月，俄軍撤離後，就改從聶伯河的對岸日夜用大砲轟炸我們，我知道戰爭時只能轟炸軍事相關設施，但我們的公寓會被炸嗎？我應該要趕快逃走嗎？</a:t>
            </a:r>
            <a:endParaRPr lang="en-US" altLang="zh-TW" sz="2800" dirty="0"/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611D1A8E-AEF2-47AB-A3DF-F54B3620E3C2}"/>
              </a:ext>
            </a:extLst>
          </p:cNvPr>
          <p:cNvSpPr/>
          <p:nvPr/>
        </p:nvSpPr>
        <p:spPr>
          <a:xfrm>
            <a:off x="784607" y="2755948"/>
            <a:ext cx="10622786" cy="19520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zh-TW" altLang="en-US" sz="28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我的決定是：</a:t>
            </a:r>
          </a:p>
          <a:p>
            <a:pPr lvl="0">
              <a:lnSpc>
                <a:spcPct val="150000"/>
              </a:lnSpc>
            </a:pPr>
            <a:r>
              <a:rPr lang="en-US" altLang="zh-TW" sz="2800" dirty="0">
                <a:solidFill>
                  <a:srgbClr val="FFFFFF"/>
                </a:solidFill>
              </a:rPr>
              <a:t>A</a:t>
            </a:r>
            <a:r>
              <a:rPr lang="zh-TW" altLang="en-US" sz="2800" dirty="0">
                <a:solidFill>
                  <a:srgbClr val="FFFFFF"/>
                </a:solidFill>
              </a:rPr>
              <a:t>：烏克蘭好不容易收復赫爾松市，</a:t>
            </a:r>
            <a:r>
              <a:rPr lang="zh-TW" altLang="en-US" sz="2800" b="1" dirty="0">
                <a:solidFill>
                  <a:srgbClr val="FFC000"/>
                </a:solidFill>
              </a:rPr>
              <a:t>我要繼續留在這裡</a:t>
            </a:r>
            <a:r>
              <a:rPr lang="zh-TW" altLang="en-US" sz="2800" dirty="0">
                <a:solidFill>
                  <a:srgbClr val="FFFFFF"/>
                </a:solidFill>
              </a:rPr>
              <a:t>，重建家園。</a:t>
            </a:r>
          </a:p>
          <a:p>
            <a:pPr lvl="0">
              <a:lnSpc>
                <a:spcPct val="150000"/>
              </a:lnSpc>
            </a:pPr>
            <a:r>
              <a:rPr lang="en-US" altLang="zh-TW" sz="2800" dirty="0">
                <a:solidFill>
                  <a:srgbClr val="FFFFFF"/>
                </a:solidFill>
              </a:rPr>
              <a:t>B</a:t>
            </a:r>
            <a:r>
              <a:rPr lang="zh-TW" altLang="en-US" sz="2800" dirty="0">
                <a:solidFill>
                  <a:srgbClr val="FFFFFF"/>
                </a:solidFill>
              </a:rPr>
              <a:t>：我們</a:t>
            </a:r>
            <a:r>
              <a:rPr lang="zh-TW" altLang="en-US" sz="2800" b="1" dirty="0">
                <a:solidFill>
                  <a:srgbClr val="FFC000"/>
                </a:solidFill>
              </a:rPr>
              <a:t>決定先離開赫爾松市</a:t>
            </a:r>
            <a:r>
              <a:rPr lang="zh-TW" altLang="en-US" sz="2800" dirty="0">
                <a:solidFill>
                  <a:srgbClr val="FFFFFF"/>
                </a:solidFill>
              </a:rPr>
              <a:t>，再見了我親愛的家鄉。</a:t>
            </a:r>
          </a:p>
        </p:txBody>
      </p:sp>
    </p:spTree>
    <p:extLst>
      <p:ext uri="{BB962C8B-B14F-4D97-AF65-F5344CB8AC3E}">
        <p14:creationId xmlns:p14="http://schemas.microsoft.com/office/powerpoint/2010/main" val="16084570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0BB1FA66-689A-46E8-AFD9-5099BE58102F}"/>
              </a:ext>
            </a:extLst>
          </p:cNvPr>
          <p:cNvSpPr txBox="1"/>
          <p:nvPr/>
        </p:nvSpPr>
        <p:spPr>
          <a:xfrm>
            <a:off x="3098800" y="2212833"/>
            <a:ext cx="6908800" cy="24323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5400" dirty="0"/>
              <a:t>選擇</a:t>
            </a:r>
            <a:r>
              <a:rPr lang="en-US" altLang="zh-TW" sz="5400" dirty="0"/>
              <a:t>A</a:t>
            </a:r>
            <a:r>
              <a:rPr lang="zh-TW" altLang="en-US" sz="5400" dirty="0"/>
              <a:t>：生命點數</a:t>
            </a:r>
            <a:r>
              <a:rPr lang="en-US" altLang="zh-TW" sz="5400" dirty="0">
                <a:solidFill>
                  <a:schemeClr val="accent4"/>
                </a:solidFill>
              </a:rPr>
              <a:t>+0</a:t>
            </a:r>
          </a:p>
          <a:p>
            <a:pPr>
              <a:lnSpc>
                <a:spcPct val="150000"/>
              </a:lnSpc>
            </a:pPr>
            <a:r>
              <a:rPr lang="zh-TW" altLang="en-US" sz="5400" dirty="0"/>
              <a:t>選擇</a:t>
            </a:r>
            <a:r>
              <a:rPr lang="en-US" altLang="zh-TW" sz="5400" dirty="0"/>
              <a:t>B</a:t>
            </a:r>
            <a:r>
              <a:rPr lang="zh-TW" altLang="en-US" sz="5400" dirty="0"/>
              <a:t>：生命點數</a:t>
            </a:r>
            <a:r>
              <a:rPr lang="en-US" altLang="zh-TW" sz="5400" dirty="0">
                <a:solidFill>
                  <a:schemeClr val="accent4"/>
                </a:solidFill>
              </a:rPr>
              <a:t>+2</a:t>
            </a:r>
            <a:endParaRPr lang="en-US" sz="5400" dirty="0">
              <a:solidFill>
                <a:schemeClr val="accent4"/>
              </a:solidFill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771728DB-1256-425F-92C1-5BAF4985A9F5}"/>
              </a:ext>
            </a:extLst>
          </p:cNvPr>
          <p:cNvSpPr/>
          <p:nvPr/>
        </p:nvSpPr>
        <p:spPr>
          <a:xfrm>
            <a:off x="667026" y="234099"/>
            <a:ext cx="2646878" cy="58477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zh-TW" altLang="en-US" sz="3200" b="1" dirty="0">
                <a:solidFill>
                  <a:schemeClr val="bg1"/>
                </a:solidFill>
              </a:rPr>
              <a:t>公布選擇結果</a:t>
            </a:r>
            <a:endParaRPr lang="zh-TW" alt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682988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F165D5AE-4019-456B-8E2F-3C8DD6670F4D}"/>
              </a:ext>
            </a:extLst>
          </p:cNvPr>
          <p:cNvSpPr/>
          <p:nvPr/>
        </p:nvSpPr>
        <p:spPr>
          <a:xfrm>
            <a:off x="797521" y="1491267"/>
            <a:ext cx="10887799" cy="3351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endParaRPr lang="zh-TW" altLang="en-US" sz="1200" dirty="0"/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9E9BB8ED-5FC6-4569-84BB-004685474C79}"/>
              </a:ext>
            </a:extLst>
          </p:cNvPr>
          <p:cNvSpPr txBox="1"/>
          <p:nvPr/>
        </p:nvSpPr>
        <p:spPr>
          <a:xfrm>
            <a:off x="797521" y="611787"/>
            <a:ext cx="45363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dirty="0"/>
              <a:t>如果你的選擇是</a:t>
            </a:r>
            <a:r>
              <a:rPr lang="en-US" altLang="zh-TW" sz="2800" dirty="0"/>
              <a:t>A</a:t>
            </a:r>
            <a:r>
              <a:rPr lang="zh-TW" altLang="en-US" sz="2800" dirty="0"/>
              <a:t>：</a:t>
            </a:r>
            <a:endParaRPr lang="en-US" sz="2800" dirty="0"/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40A861E1-D264-4839-B637-E33BD6AB9EB4}"/>
              </a:ext>
            </a:extLst>
          </p:cNvPr>
          <p:cNvSpPr txBox="1"/>
          <p:nvPr/>
        </p:nvSpPr>
        <p:spPr>
          <a:xfrm>
            <a:off x="3811978" y="611787"/>
            <a:ext cx="77189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b="1" dirty="0">
                <a:solidFill>
                  <a:schemeClr val="accent4"/>
                </a:solidFill>
              </a:rPr>
              <a:t>你會飽受砲彈威脅，甚至被炸死在公寓中。</a:t>
            </a:r>
            <a:endParaRPr lang="en-US" sz="2800" b="1" dirty="0">
              <a:solidFill>
                <a:schemeClr val="accent4"/>
              </a:solidFill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1D110A3E-0C80-4EFF-8290-9B94216F83C9}"/>
              </a:ext>
            </a:extLst>
          </p:cNvPr>
          <p:cNvSpPr/>
          <p:nvPr/>
        </p:nvSpPr>
        <p:spPr>
          <a:xfrm>
            <a:off x="797521" y="1491267"/>
            <a:ext cx="10160000" cy="19520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2800" dirty="0"/>
              <a:t>雖然戰爭法規定，不得蓄意攻擊平民，但俄軍採取無差別轟炸，並未鎖定軍事設施，所以在這一戰爭中，</a:t>
            </a:r>
            <a:r>
              <a:rPr lang="zh-TW" altLang="en-US" sz="2800" b="1" dirty="0">
                <a:solidFill>
                  <a:schemeClr val="accent4"/>
                </a:solidFill>
              </a:rPr>
              <a:t>民宅、幼稚園、醫院皆被轟炸</a:t>
            </a:r>
            <a:r>
              <a:rPr lang="zh-TW" altLang="en-US" sz="2800" dirty="0"/>
              <a:t>，平民死傷嚴重。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611135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1F05417F-6BA7-4C3A-A210-1CFF86818835}"/>
              </a:ext>
            </a:extLst>
          </p:cNvPr>
          <p:cNvSpPr/>
          <p:nvPr/>
        </p:nvSpPr>
        <p:spPr>
          <a:xfrm>
            <a:off x="560867" y="830596"/>
            <a:ext cx="11303000" cy="25984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2800" dirty="0"/>
              <a:t>我們搬到基輔快半年了，我很想家，但</a:t>
            </a:r>
            <a:r>
              <a:rPr lang="zh-TW" altLang="en-US" sz="2800" b="1" dirty="0">
                <a:solidFill>
                  <a:schemeClr val="accent4"/>
                </a:solidFill>
              </a:rPr>
              <a:t>專家說烏克蘭有約</a:t>
            </a:r>
            <a:r>
              <a:rPr lang="en-US" altLang="zh-TW" sz="2800" b="1" dirty="0">
                <a:solidFill>
                  <a:schemeClr val="accent4"/>
                </a:solidFill>
              </a:rPr>
              <a:t>40%</a:t>
            </a:r>
            <a:r>
              <a:rPr lang="zh-TW" altLang="en-US" sz="2800" b="1" dirty="0">
                <a:solidFill>
                  <a:schemeClr val="accent4"/>
                </a:solidFill>
              </a:rPr>
              <a:t>的土地被埋了地雷，要清除地雷至少需要數十年的時間</a:t>
            </a:r>
            <a:r>
              <a:rPr lang="zh-TW" altLang="en-US" sz="2800" dirty="0"/>
              <a:t>，所以現在無法回家。</a:t>
            </a:r>
            <a:r>
              <a:rPr lang="en-US" altLang="zh-TW" sz="2800" dirty="0"/>
              <a:t>2023</a:t>
            </a:r>
            <a:r>
              <a:rPr lang="zh-TW" altLang="en-US" sz="2800" dirty="0"/>
              <a:t>年</a:t>
            </a:r>
            <a:r>
              <a:rPr lang="en-US" altLang="zh-TW" sz="2800" dirty="0"/>
              <a:t>6</a:t>
            </a:r>
            <a:r>
              <a:rPr lang="zh-TW" altLang="en-US" sz="2800" dirty="0"/>
              <a:t>月</a:t>
            </a:r>
            <a:r>
              <a:rPr lang="en-US" altLang="zh-TW" sz="2800" dirty="0"/>
              <a:t>7</a:t>
            </a:r>
            <a:r>
              <a:rPr lang="zh-TW" altLang="en-US" sz="2800" dirty="0"/>
              <a:t>日，天啊，</a:t>
            </a:r>
            <a:r>
              <a:rPr lang="zh-TW" altLang="en-US" sz="2800" b="1" dirty="0">
                <a:solidFill>
                  <a:schemeClr val="accent4"/>
                </a:solidFill>
              </a:rPr>
              <a:t>卡科夫卡水壩潰堤了</a:t>
            </a:r>
            <a:r>
              <a:rPr lang="zh-TW" altLang="en-US" sz="2800" dirty="0"/>
              <a:t>，大洪水淹沒聶伯河沿岸，除雷組織撤離赫爾松，洪水淹沒赫爾松，會一併摧毀地雷嗎？</a:t>
            </a:r>
            <a:endParaRPr lang="en-US" altLang="zh-TW" sz="2800" dirty="0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9F128741-8A8C-422A-A265-EE4BA5FB01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68818" y="3668361"/>
            <a:ext cx="4419599" cy="2486025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26EFAE72-BC47-40D7-ACB1-FC6FF36F268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12367" y="3668361"/>
            <a:ext cx="4419600" cy="2486025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08C20C1D-A91B-4B4F-9843-27DBA6F1DFA1}"/>
              </a:ext>
            </a:extLst>
          </p:cNvPr>
          <p:cNvSpPr/>
          <p:nvPr/>
        </p:nvSpPr>
        <p:spPr>
          <a:xfrm>
            <a:off x="6288272" y="6270636"/>
            <a:ext cx="447109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1000" dirty="0"/>
              <a:t>圖片來源：</a:t>
            </a:r>
            <a:r>
              <a:rPr lang="en-US" altLang="zh-TW" sz="1000" dirty="0"/>
              <a:t>BBC</a:t>
            </a:r>
            <a:r>
              <a:rPr lang="zh-TW" altLang="en-US" sz="1000" dirty="0"/>
              <a:t>中文網</a:t>
            </a:r>
            <a:r>
              <a:rPr lang="en-US" sz="1000" dirty="0"/>
              <a:t>https://www.bbc.com/zhongwen/trad/world-65831170</a:t>
            </a: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DBC1D570-7653-46D4-A96F-30FBB74CBA32}"/>
              </a:ext>
            </a:extLst>
          </p:cNvPr>
          <p:cNvSpPr/>
          <p:nvPr/>
        </p:nvSpPr>
        <p:spPr>
          <a:xfrm>
            <a:off x="328133" y="245821"/>
            <a:ext cx="1417376" cy="58477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zh-TW" altLang="en-US" sz="3200" b="1" dirty="0">
                <a:solidFill>
                  <a:schemeClr val="bg1"/>
                </a:solidFill>
              </a:rPr>
              <a:t>事件四</a:t>
            </a:r>
            <a:endParaRPr lang="en-US" altLang="zh-TW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688409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DFA68206-5439-40CC-9B42-228258671154}"/>
              </a:ext>
            </a:extLst>
          </p:cNvPr>
          <p:cNvSpPr/>
          <p:nvPr/>
        </p:nvSpPr>
        <p:spPr>
          <a:xfrm>
            <a:off x="622300" y="495686"/>
            <a:ext cx="11303000" cy="25984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2800" dirty="0"/>
              <a:t>卡科夫卡水庫潰堤對地雷的影響是：</a:t>
            </a:r>
          </a:p>
          <a:p>
            <a:pPr>
              <a:lnSpc>
                <a:spcPct val="150000"/>
              </a:lnSpc>
            </a:pPr>
            <a:r>
              <a:rPr lang="en-US" altLang="zh-TW" sz="2800" dirty="0"/>
              <a:t>A</a:t>
            </a:r>
            <a:r>
              <a:rPr lang="zh-TW" altLang="en-US" sz="2800" dirty="0"/>
              <a:t>：地雷</a:t>
            </a:r>
            <a:r>
              <a:rPr lang="zh-TW" altLang="en-US" sz="2800" b="1" dirty="0">
                <a:solidFill>
                  <a:schemeClr val="accent4"/>
                </a:solidFill>
              </a:rPr>
              <a:t>不怕水</a:t>
            </a:r>
            <a:r>
              <a:rPr lang="zh-TW" altLang="en-US" sz="2800" dirty="0"/>
              <a:t>，隨著洪水到處漂浮的地雷，將產生更大危險。</a:t>
            </a:r>
          </a:p>
          <a:p>
            <a:pPr>
              <a:lnSpc>
                <a:spcPct val="150000"/>
              </a:lnSpc>
            </a:pPr>
            <a:r>
              <a:rPr lang="en-US" altLang="zh-TW" sz="2800" dirty="0"/>
              <a:t>B</a:t>
            </a:r>
            <a:r>
              <a:rPr lang="zh-TW" altLang="en-US" sz="2800" dirty="0"/>
              <a:t>：地雷</a:t>
            </a:r>
            <a:r>
              <a:rPr lang="zh-TW" altLang="en-US" sz="2800" b="1" dirty="0">
                <a:solidFill>
                  <a:schemeClr val="accent4"/>
                </a:solidFill>
              </a:rPr>
              <a:t>一旦泡水就不再有爆炸威力</a:t>
            </a:r>
            <a:r>
              <a:rPr lang="zh-TW" altLang="en-US" sz="2800" dirty="0"/>
              <a:t>，雖然洪水造成巨大傷亡，但可以</a:t>
            </a:r>
            <a:endParaRPr lang="en-US" altLang="zh-TW" sz="2800" dirty="0"/>
          </a:p>
          <a:p>
            <a:pPr>
              <a:lnSpc>
                <a:spcPct val="150000"/>
              </a:lnSpc>
            </a:pPr>
            <a:r>
              <a:rPr lang="en-US" altLang="zh-TW" sz="2800" dirty="0"/>
              <a:t>      </a:t>
            </a:r>
            <a:r>
              <a:rPr lang="zh-TW" altLang="en-US" sz="2800" dirty="0"/>
              <a:t>清除地雷。</a:t>
            </a: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A1D0F04F-EC2B-4D60-A6FB-01BE191E52D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9746"/>
          <a:stretch/>
        </p:blipFill>
        <p:spPr>
          <a:xfrm>
            <a:off x="1013660" y="3137642"/>
            <a:ext cx="5347285" cy="2710266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84A2CB86-C9E0-4AC3-84E3-0EC8AF366529}"/>
              </a:ext>
            </a:extLst>
          </p:cNvPr>
          <p:cNvSpPr/>
          <p:nvPr/>
        </p:nvSpPr>
        <p:spPr>
          <a:xfrm>
            <a:off x="1902199" y="5899134"/>
            <a:ext cx="3570208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1000" dirty="0"/>
              <a:t>圖片來源：公視新聞，</a:t>
            </a:r>
            <a:r>
              <a:rPr lang="en-US" sz="1000" dirty="0"/>
              <a:t>https://news.pts.org.tw/article/640802</a:t>
            </a: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5990B163-0744-43D8-A0BB-200C0375D20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4499"/>
          <a:stretch/>
        </p:blipFill>
        <p:spPr>
          <a:xfrm>
            <a:off x="6783095" y="3031315"/>
            <a:ext cx="4328518" cy="2867819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E5846D14-6162-40BD-8E6D-A62BC384AE95}"/>
              </a:ext>
            </a:extLst>
          </p:cNvPr>
          <p:cNvSpPr/>
          <p:nvPr/>
        </p:nvSpPr>
        <p:spPr>
          <a:xfrm>
            <a:off x="7149912" y="5941666"/>
            <a:ext cx="3823483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1000" dirty="0"/>
              <a:t>圖片來源：</a:t>
            </a:r>
            <a:r>
              <a:rPr lang="en-US" sz="1000" dirty="0"/>
              <a:t>https://www.bbc.com/zhongwen/trad/world-65831170</a:t>
            </a:r>
          </a:p>
        </p:txBody>
      </p:sp>
    </p:spTree>
    <p:extLst>
      <p:ext uri="{BB962C8B-B14F-4D97-AF65-F5344CB8AC3E}">
        <p14:creationId xmlns:p14="http://schemas.microsoft.com/office/powerpoint/2010/main" val="400918027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0BB1FA66-689A-46E8-AFD9-5099BE58102F}"/>
              </a:ext>
            </a:extLst>
          </p:cNvPr>
          <p:cNvSpPr txBox="1"/>
          <p:nvPr/>
        </p:nvSpPr>
        <p:spPr>
          <a:xfrm>
            <a:off x="3098800" y="2212833"/>
            <a:ext cx="6908800" cy="24323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5400" dirty="0"/>
              <a:t>選擇</a:t>
            </a:r>
            <a:r>
              <a:rPr lang="en-US" altLang="zh-TW" sz="5400" dirty="0"/>
              <a:t>A</a:t>
            </a:r>
            <a:r>
              <a:rPr lang="zh-TW" altLang="en-US" sz="5400" dirty="0"/>
              <a:t>：生命點數</a:t>
            </a:r>
            <a:r>
              <a:rPr lang="en-US" altLang="zh-TW" sz="5400" dirty="0">
                <a:solidFill>
                  <a:schemeClr val="accent4"/>
                </a:solidFill>
              </a:rPr>
              <a:t>+2</a:t>
            </a:r>
          </a:p>
          <a:p>
            <a:pPr>
              <a:lnSpc>
                <a:spcPct val="150000"/>
              </a:lnSpc>
            </a:pPr>
            <a:r>
              <a:rPr lang="zh-TW" altLang="en-US" sz="5400" dirty="0"/>
              <a:t>選擇</a:t>
            </a:r>
            <a:r>
              <a:rPr lang="en-US" altLang="zh-TW" sz="5400" dirty="0"/>
              <a:t>B</a:t>
            </a:r>
            <a:r>
              <a:rPr lang="zh-TW" altLang="en-US" sz="5400" dirty="0"/>
              <a:t>：生命點數</a:t>
            </a:r>
            <a:r>
              <a:rPr lang="en-US" altLang="zh-TW" sz="5400" dirty="0">
                <a:solidFill>
                  <a:schemeClr val="accent4"/>
                </a:solidFill>
              </a:rPr>
              <a:t>+0</a:t>
            </a:r>
            <a:endParaRPr lang="en-US" sz="5400" dirty="0">
              <a:solidFill>
                <a:schemeClr val="accent4"/>
              </a:solidFill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C5143010-30B7-436B-BDE7-3888AFB752A9}"/>
              </a:ext>
            </a:extLst>
          </p:cNvPr>
          <p:cNvSpPr/>
          <p:nvPr/>
        </p:nvSpPr>
        <p:spPr>
          <a:xfrm>
            <a:off x="612434" y="547998"/>
            <a:ext cx="2646878" cy="58477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zh-TW" altLang="en-US" sz="3200" b="1" dirty="0">
                <a:solidFill>
                  <a:schemeClr val="bg1"/>
                </a:solidFill>
              </a:rPr>
              <a:t>公布選擇結果</a:t>
            </a:r>
            <a:endParaRPr lang="zh-TW" alt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19627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F165D5AE-4019-456B-8E2F-3C8DD6670F4D}"/>
              </a:ext>
            </a:extLst>
          </p:cNvPr>
          <p:cNvSpPr/>
          <p:nvPr/>
        </p:nvSpPr>
        <p:spPr>
          <a:xfrm>
            <a:off x="797521" y="1491267"/>
            <a:ext cx="10887799" cy="3351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endParaRPr lang="zh-TW" altLang="en-US" sz="1200" dirty="0"/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9E9BB8ED-5FC6-4569-84BB-004685474C79}"/>
              </a:ext>
            </a:extLst>
          </p:cNvPr>
          <p:cNvSpPr txBox="1"/>
          <p:nvPr/>
        </p:nvSpPr>
        <p:spPr>
          <a:xfrm>
            <a:off x="707597" y="611787"/>
            <a:ext cx="63271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dirty="0"/>
              <a:t>卡科夫卡水庫潰堤對地雷的影響是：</a:t>
            </a:r>
            <a:endParaRPr lang="en-US" sz="2800" dirty="0"/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40A861E1-D264-4839-B637-E33BD6AB9EB4}"/>
              </a:ext>
            </a:extLst>
          </p:cNvPr>
          <p:cNvSpPr txBox="1"/>
          <p:nvPr/>
        </p:nvSpPr>
        <p:spPr>
          <a:xfrm>
            <a:off x="6400799" y="611787"/>
            <a:ext cx="36322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b="1" dirty="0">
                <a:solidFill>
                  <a:schemeClr val="accent4"/>
                </a:solidFill>
              </a:rPr>
              <a:t>危險範圍更加擴大</a:t>
            </a:r>
            <a:endParaRPr lang="en-US" sz="2800" b="1" dirty="0">
              <a:solidFill>
                <a:schemeClr val="accent4"/>
              </a:solidFill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1D110A3E-0C80-4EFF-8290-9B94216F83C9}"/>
              </a:ext>
            </a:extLst>
          </p:cNvPr>
          <p:cNvSpPr/>
          <p:nvPr/>
        </p:nvSpPr>
        <p:spPr>
          <a:xfrm>
            <a:off x="707597" y="1647440"/>
            <a:ext cx="11067645" cy="35325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2800" dirty="0">
                <a:solidFill>
                  <a:schemeClr val="bg1"/>
                </a:solidFill>
              </a:rPr>
              <a:t>       地雷在戰爭時有殺傷力，</a:t>
            </a:r>
            <a:r>
              <a:rPr lang="zh-TW" altLang="en-US" sz="2800" b="1" dirty="0">
                <a:solidFill>
                  <a:schemeClr val="accent4"/>
                </a:solidFill>
              </a:rPr>
              <a:t>戰爭結束後沒有清除的地雷，繼續造成平民的巨大傷亡</a:t>
            </a:r>
            <a:r>
              <a:rPr lang="zh-TW" altLang="en-US" sz="2800" dirty="0">
                <a:solidFill>
                  <a:schemeClr val="bg1"/>
                </a:solidFill>
              </a:rPr>
              <a:t>。</a:t>
            </a:r>
            <a:endParaRPr lang="en-US" altLang="zh-TW" sz="2800" dirty="0">
              <a:solidFill>
                <a:schemeClr val="bg1"/>
              </a:solidFill>
            </a:endParaRPr>
          </a:p>
          <a:p>
            <a:pPr indent="457200">
              <a:lnSpc>
                <a:spcPct val="150000"/>
              </a:lnSpc>
            </a:pPr>
            <a:r>
              <a:rPr lang="zh-TW" altLang="en-US" sz="2800" dirty="0">
                <a:solidFill>
                  <a:schemeClr val="bg1"/>
                </a:solidFill>
              </a:rPr>
              <a:t>  專家據估計，</a:t>
            </a:r>
            <a:r>
              <a:rPr lang="zh-TW" altLang="en-US" sz="2800" b="1" dirty="0">
                <a:solidFill>
                  <a:schemeClr val="accent4"/>
                </a:solidFill>
              </a:rPr>
              <a:t>烏克蘭現有土地約有三分之一被俄軍埋藏地雷，地雷不會因泡水而毀損，反而會四處亂漂</a:t>
            </a:r>
            <a:r>
              <a:rPr lang="zh-TW" altLang="en-US" sz="2800" dirty="0">
                <a:solidFill>
                  <a:schemeClr val="bg1"/>
                </a:solidFill>
              </a:rPr>
              <a:t>，造成難以防範的危險。</a:t>
            </a:r>
            <a:endParaRPr lang="en-US" altLang="zh-TW" sz="28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zh-TW" altLang="en-US" sz="1600" dirty="0"/>
              <a:t>內容擷取自：敏迪選讀，</a:t>
            </a:r>
            <a:r>
              <a:rPr lang="en-US" altLang="zh-TW" sz="1600" dirty="0"/>
              <a:t>mindiworldnews.com/20230607-2/</a:t>
            </a:r>
            <a:r>
              <a:rPr lang="zh-TW" altLang="en-US" sz="1600" dirty="0"/>
              <a:t>，</a:t>
            </a:r>
            <a:r>
              <a:rPr lang="en-US" altLang="zh-TW" sz="1600" dirty="0"/>
              <a:t> https://www.worldjournal.com/wj/story/121220/6913985</a:t>
            </a:r>
            <a:endParaRPr lang="en-US" sz="1600" dirty="0"/>
          </a:p>
          <a:p>
            <a:pPr>
              <a:lnSpc>
                <a:spcPct val="150000"/>
              </a:lnSpc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342562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C4337979-4B7A-4E49-8171-9B64B510EC7A}"/>
              </a:ext>
            </a:extLst>
          </p:cNvPr>
          <p:cNvSpPr txBox="1"/>
          <p:nvPr/>
        </p:nvSpPr>
        <p:spPr>
          <a:xfrm>
            <a:off x="4840264" y="585734"/>
            <a:ext cx="28740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800" b="1" dirty="0">
                <a:solidFill>
                  <a:schemeClr val="accent4"/>
                </a:solidFill>
              </a:rPr>
              <a:t>學習目標</a:t>
            </a:r>
            <a:endParaRPr lang="en-US" sz="4800" b="1" dirty="0">
              <a:solidFill>
                <a:schemeClr val="accent4"/>
              </a:solidFill>
            </a:endParaRPr>
          </a:p>
        </p:txBody>
      </p:sp>
      <p:sp>
        <p:nvSpPr>
          <p:cNvPr id="4" name="橢圓 3">
            <a:extLst>
              <a:ext uri="{FF2B5EF4-FFF2-40B4-BE49-F238E27FC236}">
                <a16:creationId xmlns:a16="http://schemas.microsoft.com/office/drawing/2014/main" id="{5210FBEE-26A5-4E11-9355-5C24698269EA}"/>
              </a:ext>
            </a:extLst>
          </p:cNvPr>
          <p:cNvSpPr/>
          <p:nvPr/>
        </p:nvSpPr>
        <p:spPr>
          <a:xfrm>
            <a:off x="701457" y="1787247"/>
            <a:ext cx="3202488" cy="3093929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000" b="1" dirty="0"/>
              <a:t>戰爭</a:t>
            </a:r>
            <a:endParaRPr lang="en-US" altLang="zh-TW" sz="4000" b="1" dirty="0"/>
          </a:p>
          <a:p>
            <a:pPr algn="ctr"/>
            <a:r>
              <a:rPr lang="zh-TW" altLang="en-US" sz="4000" b="1" dirty="0"/>
              <a:t>對人權</a:t>
            </a:r>
          </a:p>
        </p:txBody>
      </p:sp>
      <p:sp>
        <p:nvSpPr>
          <p:cNvPr id="5" name="橢圓 4">
            <a:extLst>
              <a:ext uri="{FF2B5EF4-FFF2-40B4-BE49-F238E27FC236}">
                <a16:creationId xmlns:a16="http://schemas.microsoft.com/office/drawing/2014/main" id="{4AB3CB0E-B11A-4042-BF9B-42E52C3266D8}"/>
              </a:ext>
            </a:extLst>
          </p:cNvPr>
          <p:cNvSpPr/>
          <p:nvPr/>
        </p:nvSpPr>
        <p:spPr>
          <a:xfrm>
            <a:off x="4511831" y="1787247"/>
            <a:ext cx="3202488" cy="3093929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000" b="1" dirty="0"/>
              <a:t>和平</a:t>
            </a:r>
            <a:endParaRPr lang="en-US" altLang="zh-TW" sz="4000" b="1" dirty="0"/>
          </a:p>
          <a:p>
            <a:pPr algn="ctr"/>
            <a:r>
              <a:rPr lang="zh-TW" altLang="en-US" sz="4000" b="1" dirty="0"/>
              <a:t>對人權</a:t>
            </a:r>
          </a:p>
        </p:txBody>
      </p:sp>
      <p:sp>
        <p:nvSpPr>
          <p:cNvPr id="6" name="橢圓 5">
            <a:extLst>
              <a:ext uri="{FF2B5EF4-FFF2-40B4-BE49-F238E27FC236}">
                <a16:creationId xmlns:a16="http://schemas.microsoft.com/office/drawing/2014/main" id="{66A9B07A-9B5E-4F92-B2DA-794A765E6A90}"/>
              </a:ext>
            </a:extLst>
          </p:cNvPr>
          <p:cNvSpPr/>
          <p:nvPr/>
        </p:nvSpPr>
        <p:spPr>
          <a:xfrm>
            <a:off x="8322205" y="1882035"/>
            <a:ext cx="3202488" cy="3093929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000" b="1" dirty="0"/>
              <a:t>透過倡議</a:t>
            </a:r>
            <a:endParaRPr lang="en-US" altLang="zh-TW" sz="4000" b="1" dirty="0"/>
          </a:p>
          <a:p>
            <a:pPr algn="ctr"/>
            <a:r>
              <a:rPr lang="zh-TW" altLang="en-US" sz="4000" b="1" dirty="0"/>
              <a:t>表達關懷</a:t>
            </a:r>
          </a:p>
        </p:txBody>
      </p:sp>
    </p:spTree>
    <p:extLst>
      <p:ext uri="{BB962C8B-B14F-4D97-AF65-F5344CB8AC3E}">
        <p14:creationId xmlns:p14="http://schemas.microsoft.com/office/powerpoint/2010/main" val="407684514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圖片 10">
            <a:extLst>
              <a:ext uri="{FF2B5EF4-FFF2-40B4-BE49-F238E27FC236}">
                <a16:creationId xmlns:a16="http://schemas.microsoft.com/office/drawing/2014/main" id="{DFA9F098-20D4-44DE-B195-7BEF79212E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34585" y="126859"/>
            <a:ext cx="9155683" cy="5525920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E69FA392-2B03-4A6B-91E1-036B5485AE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4526" y="5543045"/>
            <a:ext cx="1109211" cy="1378881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F8F1A416-8916-48F2-90BF-3AB72D5952E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876" t="22113" r="266" b="16222"/>
          <a:stretch/>
        </p:blipFill>
        <p:spPr>
          <a:xfrm>
            <a:off x="7346677" y="4938894"/>
            <a:ext cx="1184900" cy="1922571"/>
          </a:xfrm>
          <a:custGeom>
            <a:avLst/>
            <a:gdLst>
              <a:gd name="connsiteX0" fmla="*/ 773240 w 5010684"/>
              <a:gd name="connsiteY0" fmla="*/ 7 h 8130130"/>
              <a:gd name="connsiteX1" fmla="*/ 1108690 w 5010684"/>
              <a:gd name="connsiteY1" fmla="*/ 35603 h 8130130"/>
              <a:gd name="connsiteX2" fmla="*/ 1083638 w 5010684"/>
              <a:gd name="connsiteY2" fmla="*/ 486540 h 8130130"/>
              <a:gd name="connsiteX3" fmla="*/ 1609731 w 5010684"/>
              <a:gd name="connsiteY3" fmla="*/ 411383 h 8130130"/>
              <a:gd name="connsiteX4" fmla="*/ 1409315 w 5010684"/>
              <a:gd name="connsiteY4" fmla="*/ 824742 h 8130130"/>
              <a:gd name="connsiteX5" fmla="*/ 1121216 w 5010684"/>
              <a:gd name="connsiteY5" fmla="*/ 987581 h 8130130"/>
              <a:gd name="connsiteX6" fmla="*/ 1196372 w 5010684"/>
              <a:gd name="connsiteY6" fmla="*/ 2240183 h 8130130"/>
              <a:gd name="connsiteX7" fmla="*/ 1484471 w 5010684"/>
              <a:gd name="connsiteY7" fmla="*/ 3204688 h 8130130"/>
              <a:gd name="connsiteX8" fmla="*/ 1609731 w 5010684"/>
              <a:gd name="connsiteY8" fmla="*/ 2014715 h 8130130"/>
              <a:gd name="connsiteX9" fmla="*/ 1709939 w 5010684"/>
              <a:gd name="connsiteY9" fmla="*/ 837268 h 8130130"/>
              <a:gd name="connsiteX10" fmla="*/ 2073194 w 5010684"/>
              <a:gd name="connsiteY10" fmla="*/ 762112 h 8130130"/>
              <a:gd name="connsiteX11" fmla="*/ 3426005 w 5010684"/>
              <a:gd name="connsiteY11" fmla="*/ 1676512 h 8130130"/>
              <a:gd name="connsiteX12" fmla="*/ 3889468 w 5010684"/>
              <a:gd name="connsiteY12" fmla="*/ 962529 h 8130130"/>
              <a:gd name="connsiteX13" fmla="*/ 3476109 w 5010684"/>
              <a:gd name="connsiteY13" fmla="*/ 737060 h 8130130"/>
              <a:gd name="connsiteX14" fmla="*/ 3551265 w 5010684"/>
              <a:gd name="connsiteY14" fmla="*/ 411383 h 8130130"/>
              <a:gd name="connsiteX15" fmla="*/ 4002202 w 5010684"/>
              <a:gd name="connsiteY15" fmla="*/ 524118 h 8130130"/>
              <a:gd name="connsiteX16" fmla="*/ 4027255 w 5010684"/>
              <a:gd name="connsiteY16" fmla="*/ 173389 h 8130130"/>
              <a:gd name="connsiteX17" fmla="*/ 4615978 w 5010684"/>
              <a:gd name="connsiteY17" fmla="*/ 261071 h 8130130"/>
              <a:gd name="connsiteX18" fmla="*/ 4803868 w 5010684"/>
              <a:gd name="connsiteY18" fmla="*/ 724534 h 8130130"/>
              <a:gd name="connsiteX19" fmla="*/ 4791342 w 5010684"/>
              <a:gd name="connsiteY19" fmla="*/ 1012633 h 8130130"/>
              <a:gd name="connsiteX20" fmla="*/ 4540822 w 5010684"/>
              <a:gd name="connsiteY20" fmla="*/ 1050211 h 8130130"/>
              <a:gd name="connsiteX21" fmla="*/ 4052307 w 5010684"/>
              <a:gd name="connsiteY21" fmla="*/ 2064819 h 8130130"/>
              <a:gd name="connsiteX22" fmla="*/ 3876942 w 5010684"/>
              <a:gd name="connsiteY22" fmla="*/ 2265235 h 8130130"/>
              <a:gd name="connsiteX23" fmla="*/ 4403035 w 5010684"/>
              <a:gd name="connsiteY23" fmla="*/ 2114923 h 8130130"/>
              <a:gd name="connsiteX24" fmla="*/ 4252723 w 5010684"/>
              <a:gd name="connsiteY24" fmla="*/ 2565860 h 8130130"/>
              <a:gd name="connsiteX25" fmla="*/ 4114937 w 5010684"/>
              <a:gd name="connsiteY25" fmla="*/ 2641016 h 8130130"/>
              <a:gd name="connsiteX26" fmla="*/ 4277775 w 5010684"/>
              <a:gd name="connsiteY26" fmla="*/ 3079427 h 8130130"/>
              <a:gd name="connsiteX27" fmla="*/ 4014729 w 5010684"/>
              <a:gd name="connsiteY27" fmla="*/ 3279844 h 8130130"/>
              <a:gd name="connsiteX28" fmla="*/ 4039781 w 5010684"/>
              <a:gd name="connsiteY28" fmla="*/ 3592994 h 8130130"/>
              <a:gd name="connsiteX29" fmla="*/ 4240197 w 5010684"/>
              <a:gd name="connsiteY29" fmla="*/ 3580468 h 8130130"/>
              <a:gd name="connsiteX30" fmla="*/ 4315353 w 5010684"/>
              <a:gd name="connsiteY30" fmla="*/ 4119088 h 8130130"/>
              <a:gd name="connsiteX31" fmla="*/ 4678608 w 5010684"/>
              <a:gd name="connsiteY31" fmla="*/ 3981301 h 8130130"/>
              <a:gd name="connsiteX32" fmla="*/ 4728712 w 5010684"/>
              <a:gd name="connsiteY32" fmla="*/ 4457290 h 8130130"/>
              <a:gd name="connsiteX33" fmla="*/ 4929129 w 5010684"/>
              <a:gd name="connsiteY33" fmla="*/ 4682759 h 8130130"/>
              <a:gd name="connsiteX34" fmla="*/ 4139989 w 5010684"/>
              <a:gd name="connsiteY34" fmla="*/ 5709893 h 8130130"/>
              <a:gd name="connsiteX35" fmla="*/ 3062750 w 5010684"/>
              <a:gd name="connsiteY35" fmla="*/ 5020962 h 8130130"/>
              <a:gd name="connsiteX36" fmla="*/ 2135824 w 5010684"/>
              <a:gd name="connsiteY36" fmla="*/ 6210934 h 8130130"/>
              <a:gd name="connsiteX37" fmla="*/ 3651474 w 5010684"/>
              <a:gd name="connsiteY37" fmla="*/ 6348720 h 8130130"/>
              <a:gd name="connsiteX38" fmla="*/ 4403035 w 5010684"/>
              <a:gd name="connsiteY38" fmla="*/ 6110726 h 8130130"/>
              <a:gd name="connsiteX39" fmla="*/ 4841446 w 5010684"/>
              <a:gd name="connsiteY39" fmla="*/ 6311142 h 8130130"/>
              <a:gd name="connsiteX40" fmla="*/ 4653556 w 5010684"/>
              <a:gd name="connsiteY40" fmla="*/ 6799657 h 8130130"/>
              <a:gd name="connsiteX41" fmla="*/ 5004285 w 5010684"/>
              <a:gd name="connsiteY41" fmla="*/ 7325751 h 8130130"/>
              <a:gd name="connsiteX42" fmla="*/ 4853972 w 5010684"/>
              <a:gd name="connsiteY42" fmla="*/ 7726583 h 8130130"/>
              <a:gd name="connsiteX43" fmla="*/ 4528296 w 5010684"/>
              <a:gd name="connsiteY43" fmla="*/ 7964578 h 8130130"/>
              <a:gd name="connsiteX44" fmla="*/ 4114937 w 5010684"/>
              <a:gd name="connsiteY44" fmla="*/ 8052260 h 8130130"/>
              <a:gd name="connsiteX45" fmla="*/ 3689052 w 5010684"/>
              <a:gd name="connsiteY45" fmla="*/ 8127416 h 8130130"/>
              <a:gd name="connsiteX46" fmla="*/ 3275693 w 5010684"/>
              <a:gd name="connsiteY46" fmla="*/ 7952052 h 8130130"/>
              <a:gd name="connsiteX47" fmla="*/ 3413479 w 5010684"/>
              <a:gd name="connsiteY47" fmla="*/ 7288172 h 8130130"/>
              <a:gd name="connsiteX48" fmla="*/ 3463583 w 5010684"/>
              <a:gd name="connsiteY48" fmla="*/ 6962496 h 8130130"/>
              <a:gd name="connsiteX49" fmla="*/ 2712022 w 5010684"/>
              <a:gd name="connsiteY49" fmla="*/ 7000074 h 8130130"/>
              <a:gd name="connsiteX50" fmla="*/ 2298663 w 5010684"/>
              <a:gd name="connsiteY50" fmla="*/ 7162912 h 8130130"/>
              <a:gd name="connsiteX51" fmla="*/ 1910356 w 5010684"/>
              <a:gd name="connsiteY51" fmla="*/ 7488589 h 8130130"/>
              <a:gd name="connsiteX52" fmla="*/ 1559627 w 5010684"/>
              <a:gd name="connsiteY52" fmla="*/ 7864370 h 8130130"/>
              <a:gd name="connsiteX53" fmla="*/ 1171320 w 5010684"/>
              <a:gd name="connsiteY53" fmla="*/ 8014682 h 8130130"/>
              <a:gd name="connsiteX54" fmla="*/ 795539 w 5010684"/>
              <a:gd name="connsiteY54" fmla="*/ 8039734 h 8130130"/>
              <a:gd name="connsiteX55" fmla="*/ 519967 w 5010684"/>
              <a:gd name="connsiteY55" fmla="*/ 7689005 h 8130130"/>
              <a:gd name="connsiteX56" fmla="*/ 281972 w 5010684"/>
              <a:gd name="connsiteY56" fmla="*/ 7075230 h 8130130"/>
              <a:gd name="connsiteX57" fmla="*/ 131660 w 5010684"/>
              <a:gd name="connsiteY57" fmla="*/ 6361246 h 8130130"/>
              <a:gd name="connsiteX58" fmla="*/ 532493 w 5010684"/>
              <a:gd name="connsiteY58" fmla="*/ 5221378 h 8130130"/>
              <a:gd name="connsiteX59" fmla="*/ 482389 w 5010684"/>
              <a:gd name="connsiteY59" fmla="*/ 3868567 h 8130130"/>
              <a:gd name="connsiteX60" fmla="*/ 269446 w 5010684"/>
              <a:gd name="connsiteY60" fmla="*/ 3304896 h 8130130"/>
              <a:gd name="connsiteX61" fmla="*/ 69030 w 5010684"/>
              <a:gd name="connsiteY61" fmla="*/ 2716172 h 8130130"/>
              <a:gd name="connsiteX62" fmla="*/ 319550 w 5010684"/>
              <a:gd name="connsiteY62" fmla="*/ 1927033 h 8130130"/>
              <a:gd name="connsiteX63" fmla="*/ 407233 w 5010684"/>
              <a:gd name="connsiteY63" fmla="*/ 1037685 h 8130130"/>
              <a:gd name="connsiteX64" fmla="*/ 31452 w 5010684"/>
              <a:gd name="connsiteY64" fmla="*/ 962529 h 8130130"/>
              <a:gd name="connsiteX65" fmla="*/ 43978 w 5010684"/>
              <a:gd name="connsiteY65" fmla="*/ 611800 h 8130130"/>
              <a:gd name="connsiteX66" fmla="*/ 231868 w 5010684"/>
              <a:gd name="connsiteY66" fmla="*/ 649378 h 8130130"/>
              <a:gd name="connsiteX67" fmla="*/ 144186 w 5010684"/>
              <a:gd name="connsiteY67" fmla="*/ 98233 h 8130130"/>
              <a:gd name="connsiteX68" fmla="*/ 773240 w 5010684"/>
              <a:gd name="connsiteY68" fmla="*/ 7 h 81301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</a:cxnLst>
            <a:rect l="l" t="t" r="r" b="b"/>
            <a:pathLst>
              <a:path w="5010684" h="8130130">
                <a:moveTo>
                  <a:pt x="773240" y="7"/>
                </a:moveTo>
                <a:cubicBezTo>
                  <a:pt x="920213" y="-311"/>
                  <a:pt x="1049975" y="11334"/>
                  <a:pt x="1108690" y="35603"/>
                </a:cubicBezTo>
                <a:cubicBezTo>
                  <a:pt x="1265265" y="100321"/>
                  <a:pt x="1000131" y="423910"/>
                  <a:pt x="1083638" y="486540"/>
                </a:cubicBezTo>
                <a:cubicBezTo>
                  <a:pt x="1167145" y="549170"/>
                  <a:pt x="1555452" y="355016"/>
                  <a:pt x="1609731" y="411383"/>
                </a:cubicBezTo>
                <a:cubicBezTo>
                  <a:pt x="1664010" y="467750"/>
                  <a:pt x="1490734" y="728709"/>
                  <a:pt x="1409315" y="824742"/>
                </a:cubicBezTo>
                <a:cubicBezTo>
                  <a:pt x="1327896" y="920775"/>
                  <a:pt x="1156706" y="751674"/>
                  <a:pt x="1121216" y="987581"/>
                </a:cubicBezTo>
                <a:cubicBezTo>
                  <a:pt x="1085726" y="1223488"/>
                  <a:pt x="1131654" y="1872753"/>
                  <a:pt x="1196372" y="2240183"/>
                </a:cubicBezTo>
                <a:cubicBezTo>
                  <a:pt x="1261090" y="2607613"/>
                  <a:pt x="1415578" y="3242266"/>
                  <a:pt x="1484471" y="3204688"/>
                </a:cubicBezTo>
                <a:cubicBezTo>
                  <a:pt x="1553364" y="3167110"/>
                  <a:pt x="1572153" y="2409285"/>
                  <a:pt x="1609731" y="2014715"/>
                </a:cubicBezTo>
                <a:cubicBezTo>
                  <a:pt x="1647309" y="1620145"/>
                  <a:pt x="1632695" y="1046035"/>
                  <a:pt x="1709939" y="837268"/>
                </a:cubicBezTo>
                <a:cubicBezTo>
                  <a:pt x="1787183" y="628501"/>
                  <a:pt x="1787183" y="622238"/>
                  <a:pt x="2073194" y="762112"/>
                </a:cubicBezTo>
                <a:cubicBezTo>
                  <a:pt x="2359205" y="901986"/>
                  <a:pt x="3123293" y="1643109"/>
                  <a:pt x="3426005" y="1676512"/>
                </a:cubicBezTo>
                <a:cubicBezTo>
                  <a:pt x="3728717" y="1709915"/>
                  <a:pt x="3881117" y="1119104"/>
                  <a:pt x="3889468" y="962529"/>
                </a:cubicBezTo>
                <a:cubicBezTo>
                  <a:pt x="3897819" y="805954"/>
                  <a:pt x="3532476" y="828918"/>
                  <a:pt x="3476109" y="737060"/>
                </a:cubicBezTo>
                <a:cubicBezTo>
                  <a:pt x="3419742" y="645202"/>
                  <a:pt x="3463583" y="446873"/>
                  <a:pt x="3551265" y="411383"/>
                </a:cubicBezTo>
                <a:cubicBezTo>
                  <a:pt x="3638947" y="375893"/>
                  <a:pt x="3922870" y="563784"/>
                  <a:pt x="4002202" y="524118"/>
                </a:cubicBezTo>
                <a:cubicBezTo>
                  <a:pt x="4081534" y="484452"/>
                  <a:pt x="3924959" y="217230"/>
                  <a:pt x="4027255" y="173389"/>
                </a:cubicBezTo>
                <a:cubicBezTo>
                  <a:pt x="4129551" y="129548"/>
                  <a:pt x="4486542" y="169213"/>
                  <a:pt x="4615978" y="261071"/>
                </a:cubicBezTo>
                <a:cubicBezTo>
                  <a:pt x="4745414" y="352929"/>
                  <a:pt x="4774641" y="599274"/>
                  <a:pt x="4803868" y="724534"/>
                </a:cubicBezTo>
                <a:cubicBezTo>
                  <a:pt x="4833095" y="849794"/>
                  <a:pt x="4835183" y="958354"/>
                  <a:pt x="4791342" y="1012633"/>
                </a:cubicBezTo>
                <a:cubicBezTo>
                  <a:pt x="4747501" y="1066912"/>
                  <a:pt x="4663995" y="874847"/>
                  <a:pt x="4540822" y="1050211"/>
                </a:cubicBezTo>
                <a:cubicBezTo>
                  <a:pt x="4417649" y="1225575"/>
                  <a:pt x="4162954" y="1862315"/>
                  <a:pt x="4052307" y="2064819"/>
                </a:cubicBezTo>
                <a:cubicBezTo>
                  <a:pt x="3941660" y="2267323"/>
                  <a:pt x="3818487" y="2256884"/>
                  <a:pt x="3876942" y="2265235"/>
                </a:cubicBezTo>
                <a:cubicBezTo>
                  <a:pt x="3935397" y="2273586"/>
                  <a:pt x="4340405" y="2064819"/>
                  <a:pt x="4403035" y="2114923"/>
                </a:cubicBezTo>
                <a:cubicBezTo>
                  <a:pt x="4465665" y="2165027"/>
                  <a:pt x="4300739" y="2478178"/>
                  <a:pt x="4252723" y="2565860"/>
                </a:cubicBezTo>
                <a:cubicBezTo>
                  <a:pt x="4204707" y="2653542"/>
                  <a:pt x="4110762" y="2555421"/>
                  <a:pt x="4114937" y="2641016"/>
                </a:cubicBezTo>
                <a:cubicBezTo>
                  <a:pt x="4119112" y="2726610"/>
                  <a:pt x="4294476" y="2972956"/>
                  <a:pt x="4277775" y="3079427"/>
                </a:cubicBezTo>
                <a:cubicBezTo>
                  <a:pt x="4261074" y="3185898"/>
                  <a:pt x="4054395" y="3194249"/>
                  <a:pt x="4014729" y="3279844"/>
                </a:cubicBezTo>
                <a:cubicBezTo>
                  <a:pt x="3975063" y="3365439"/>
                  <a:pt x="4002203" y="3542890"/>
                  <a:pt x="4039781" y="3592994"/>
                </a:cubicBezTo>
                <a:cubicBezTo>
                  <a:pt x="4077359" y="3643098"/>
                  <a:pt x="4194268" y="3492786"/>
                  <a:pt x="4240197" y="3580468"/>
                </a:cubicBezTo>
                <a:cubicBezTo>
                  <a:pt x="4286126" y="3668150"/>
                  <a:pt x="4242285" y="4052283"/>
                  <a:pt x="4315353" y="4119088"/>
                </a:cubicBezTo>
                <a:cubicBezTo>
                  <a:pt x="4388421" y="4185893"/>
                  <a:pt x="4609715" y="3924934"/>
                  <a:pt x="4678608" y="3981301"/>
                </a:cubicBezTo>
                <a:cubicBezTo>
                  <a:pt x="4747501" y="4037668"/>
                  <a:pt x="4686959" y="4340380"/>
                  <a:pt x="4728712" y="4457290"/>
                </a:cubicBezTo>
                <a:cubicBezTo>
                  <a:pt x="4770466" y="4574200"/>
                  <a:pt x="5027250" y="4473992"/>
                  <a:pt x="4929129" y="4682759"/>
                </a:cubicBezTo>
                <a:cubicBezTo>
                  <a:pt x="4831009" y="4891526"/>
                  <a:pt x="4451052" y="5653526"/>
                  <a:pt x="4139989" y="5709893"/>
                </a:cubicBezTo>
                <a:cubicBezTo>
                  <a:pt x="3828926" y="5766260"/>
                  <a:pt x="3396778" y="4937455"/>
                  <a:pt x="3062750" y="5020962"/>
                </a:cubicBezTo>
                <a:cubicBezTo>
                  <a:pt x="2728723" y="5104469"/>
                  <a:pt x="2037703" y="5989641"/>
                  <a:pt x="2135824" y="6210934"/>
                </a:cubicBezTo>
                <a:cubicBezTo>
                  <a:pt x="2233945" y="6432227"/>
                  <a:pt x="3273606" y="6365421"/>
                  <a:pt x="3651474" y="6348720"/>
                </a:cubicBezTo>
                <a:cubicBezTo>
                  <a:pt x="4029343" y="6332019"/>
                  <a:pt x="4204706" y="6116989"/>
                  <a:pt x="4403035" y="6110726"/>
                </a:cubicBezTo>
                <a:cubicBezTo>
                  <a:pt x="4601364" y="6104463"/>
                  <a:pt x="4799693" y="6196320"/>
                  <a:pt x="4841446" y="6311142"/>
                </a:cubicBezTo>
                <a:cubicBezTo>
                  <a:pt x="4883199" y="6425964"/>
                  <a:pt x="4626416" y="6630556"/>
                  <a:pt x="4653556" y="6799657"/>
                </a:cubicBezTo>
                <a:cubicBezTo>
                  <a:pt x="4680696" y="6968758"/>
                  <a:pt x="4970882" y="7171263"/>
                  <a:pt x="5004285" y="7325751"/>
                </a:cubicBezTo>
                <a:cubicBezTo>
                  <a:pt x="5037688" y="7480239"/>
                  <a:pt x="4933303" y="7620112"/>
                  <a:pt x="4853972" y="7726583"/>
                </a:cubicBezTo>
                <a:cubicBezTo>
                  <a:pt x="4774641" y="7833054"/>
                  <a:pt x="4651468" y="7910299"/>
                  <a:pt x="4528296" y="7964578"/>
                </a:cubicBezTo>
                <a:cubicBezTo>
                  <a:pt x="4405124" y="8018857"/>
                  <a:pt x="4254811" y="8025120"/>
                  <a:pt x="4114937" y="8052260"/>
                </a:cubicBezTo>
                <a:cubicBezTo>
                  <a:pt x="3975063" y="8079400"/>
                  <a:pt x="3828926" y="8144117"/>
                  <a:pt x="3689052" y="8127416"/>
                </a:cubicBezTo>
                <a:cubicBezTo>
                  <a:pt x="3549178" y="8110715"/>
                  <a:pt x="3321622" y="8091926"/>
                  <a:pt x="3275693" y="7952052"/>
                </a:cubicBezTo>
                <a:cubicBezTo>
                  <a:pt x="3229764" y="7812178"/>
                  <a:pt x="3382164" y="7453098"/>
                  <a:pt x="3413479" y="7288172"/>
                </a:cubicBezTo>
                <a:cubicBezTo>
                  <a:pt x="3444794" y="7123246"/>
                  <a:pt x="3580492" y="7010512"/>
                  <a:pt x="3463583" y="6962496"/>
                </a:cubicBezTo>
                <a:cubicBezTo>
                  <a:pt x="3346674" y="6914480"/>
                  <a:pt x="2906175" y="6966671"/>
                  <a:pt x="2712022" y="7000074"/>
                </a:cubicBezTo>
                <a:cubicBezTo>
                  <a:pt x="2517869" y="7033477"/>
                  <a:pt x="2432274" y="7081493"/>
                  <a:pt x="2298663" y="7162912"/>
                </a:cubicBezTo>
                <a:cubicBezTo>
                  <a:pt x="2165052" y="7244331"/>
                  <a:pt x="2033529" y="7371679"/>
                  <a:pt x="1910356" y="7488589"/>
                </a:cubicBezTo>
                <a:cubicBezTo>
                  <a:pt x="1787183" y="7605499"/>
                  <a:pt x="1682800" y="7776688"/>
                  <a:pt x="1559627" y="7864370"/>
                </a:cubicBezTo>
                <a:cubicBezTo>
                  <a:pt x="1436454" y="7952052"/>
                  <a:pt x="1298668" y="7985455"/>
                  <a:pt x="1171320" y="8014682"/>
                </a:cubicBezTo>
                <a:cubicBezTo>
                  <a:pt x="1043972" y="8043909"/>
                  <a:pt x="904098" y="8094013"/>
                  <a:pt x="795539" y="8039734"/>
                </a:cubicBezTo>
                <a:cubicBezTo>
                  <a:pt x="686980" y="7985455"/>
                  <a:pt x="605561" y="7849756"/>
                  <a:pt x="519967" y="7689005"/>
                </a:cubicBezTo>
                <a:cubicBezTo>
                  <a:pt x="434373" y="7528254"/>
                  <a:pt x="346690" y="7296523"/>
                  <a:pt x="281972" y="7075230"/>
                </a:cubicBezTo>
                <a:cubicBezTo>
                  <a:pt x="217254" y="6853937"/>
                  <a:pt x="89907" y="6670221"/>
                  <a:pt x="131660" y="6361246"/>
                </a:cubicBezTo>
                <a:cubicBezTo>
                  <a:pt x="173413" y="6052271"/>
                  <a:pt x="474038" y="5636825"/>
                  <a:pt x="532493" y="5221378"/>
                </a:cubicBezTo>
                <a:cubicBezTo>
                  <a:pt x="590948" y="4805932"/>
                  <a:pt x="526230" y="4187981"/>
                  <a:pt x="482389" y="3868567"/>
                </a:cubicBezTo>
                <a:cubicBezTo>
                  <a:pt x="438548" y="3549153"/>
                  <a:pt x="338339" y="3496962"/>
                  <a:pt x="269446" y="3304896"/>
                </a:cubicBezTo>
                <a:cubicBezTo>
                  <a:pt x="200553" y="3112830"/>
                  <a:pt x="60679" y="2945816"/>
                  <a:pt x="69030" y="2716172"/>
                </a:cubicBezTo>
                <a:cubicBezTo>
                  <a:pt x="77381" y="2486528"/>
                  <a:pt x="263183" y="2206781"/>
                  <a:pt x="319550" y="1927033"/>
                </a:cubicBezTo>
                <a:cubicBezTo>
                  <a:pt x="375917" y="1647285"/>
                  <a:pt x="455249" y="1198436"/>
                  <a:pt x="407233" y="1037685"/>
                </a:cubicBezTo>
                <a:cubicBezTo>
                  <a:pt x="359217" y="876934"/>
                  <a:pt x="91994" y="1033510"/>
                  <a:pt x="31452" y="962529"/>
                </a:cubicBezTo>
                <a:cubicBezTo>
                  <a:pt x="-29090" y="891548"/>
                  <a:pt x="10575" y="663992"/>
                  <a:pt x="43978" y="611800"/>
                </a:cubicBezTo>
                <a:cubicBezTo>
                  <a:pt x="77381" y="559608"/>
                  <a:pt x="215167" y="734973"/>
                  <a:pt x="231868" y="649378"/>
                </a:cubicBezTo>
                <a:cubicBezTo>
                  <a:pt x="248569" y="563783"/>
                  <a:pt x="-1951" y="200529"/>
                  <a:pt x="144186" y="98233"/>
                </a:cubicBezTo>
                <a:cubicBezTo>
                  <a:pt x="235522" y="34298"/>
                  <a:pt x="528285" y="537"/>
                  <a:pt x="773240" y="7"/>
                </a:cubicBezTo>
                <a:close/>
              </a:path>
            </a:pathLst>
          </a:cu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C824C8BD-74AD-41DE-8881-3FFFC61C45E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9324040">
            <a:off x="10813161" y="4283184"/>
            <a:ext cx="1803879" cy="722983"/>
          </a:xfrm>
          <a:prstGeom prst="rect">
            <a:avLst/>
          </a:prstGeom>
        </p:spPr>
      </p:pic>
      <p:pic>
        <p:nvPicPr>
          <p:cNvPr id="14" name="圖片 13">
            <a:extLst>
              <a:ext uri="{FF2B5EF4-FFF2-40B4-BE49-F238E27FC236}">
                <a16:creationId xmlns:a16="http://schemas.microsoft.com/office/drawing/2014/main" id="{6CDC4F79-93FB-4985-A565-B09BA362FFC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22671" y="4781810"/>
            <a:ext cx="2105974" cy="1922571"/>
          </a:xfrm>
          <a:prstGeom prst="rect">
            <a:avLst/>
          </a:prstGeom>
        </p:spPr>
      </p:pic>
      <p:pic>
        <p:nvPicPr>
          <p:cNvPr id="2" name="圖片 1">
            <a:extLst>
              <a:ext uri="{FF2B5EF4-FFF2-40B4-BE49-F238E27FC236}">
                <a16:creationId xmlns:a16="http://schemas.microsoft.com/office/drawing/2014/main" id="{68E83221-CC23-46E8-B115-64B7CECE288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783190">
            <a:off x="8534762" y="5433600"/>
            <a:ext cx="2504691" cy="1307533"/>
          </a:xfrm>
          <a:prstGeom prst="rect">
            <a:avLst/>
          </a:prstGeom>
        </p:spPr>
      </p:pic>
      <p:pic>
        <p:nvPicPr>
          <p:cNvPr id="16" name="圖片 15">
            <a:extLst>
              <a:ext uri="{FF2B5EF4-FFF2-40B4-BE49-F238E27FC236}">
                <a16:creationId xmlns:a16="http://schemas.microsoft.com/office/drawing/2014/main" id="{A3CC8430-B4ED-4A44-AD6E-A419D490A58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157655" y="6009358"/>
            <a:ext cx="753785" cy="912568"/>
          </a:xfrm>
          <a:prstGeom prst="rect">
            <a:avLst/>
          </a:prstGeom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367008A3-A4A7-4D52-9BE3-9B66D98EC3F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9241" y="2114901"/>
            <a:ext cx="4060288" cy="4743099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29E1D65F-0293-415A-825C-FC54958E791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795645" y="6031978"/>
            <a:ext cx="4619260" cy="826022"/>
          </a:xfrm>
          <a:prstGeom prst="rect">
            <a:avLst/>
          </a:prstGeom>
        </p:spPr>
      </p:pic>
      <p:sp>
        <p:nvSpPr>
          <p:cNvPr id="8" name="文字方塊 7">
            <a:extLst>
              <a:ext uri="{FF2B5EF4-FFF2-40B4-BE49-F238E27FC236}">
                <a16:creationId xmlns:a16="http://schemas.microsoft.com/office/drawing/2014/main" id="{C6C80B61-A965-410D-8474-6701BFD36743}"/>
              </a:ext>
            </a:extLst>
          </p:cNvPr>
          <p:cNvSpPr txBox="1"/>
          <p:nvPr/>
        </p:nvSpPr>
        <p:spPr>
          <a:xfrm>
            <a:off x="4105275" y="914212"/>
            <a:ext cx="7474646" cy="47214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2800" dirty="0">
                <a:solidFill>
                  <a:srgbClr val="003756"/>
                </a:solidFill>
              </a:rPr>
              <a:t>各位同學：</a:t>
            </a:r>
            <a:endParaRPr lang="en-US" altLang="zh-TW" sz="2800" dirty="0">
              <a:solidFill>
                <a:srgbClr val="003756"/>
              </a:solidFill>
            </a:endParaRPr>
          </a:p>
          <a:p>
            <a:pPr>
              <a:lnSpc>
                <a:spcPct val="150000"/>
              </a:lnSpc>
            </a:pPr>
            <a:r>
              <a:rPr lang="zh-TW" altLang="en-US" sz="2800" dirty="0">
                <a:solidFill>
                  <a:srgbClr val="003756"/>
                </a:solidFill>
              </a:rPr>
              <a:t>你們集滿六個生命點數，通過考驗了嗎？</a:t>
            </a:r>
            <a:endParaRPr lang="en-US" altLang="zh-TW" sz="2800" dirty="0">
              <a:solidFill>
                <a:srgbClr val="003756"/>
              </a:solidFill>
            </a:endParaRPr>
          </a:p>
          <a:p>
            <a:pPr>
              <a:lnSpc>
                <a:spcPct val="150000"/>
              </a:lnSpc>
            </a:pPr>
            <a:r>
              <a:rPr lang="zh-TW" altLang="en-US" sz="2800" dirty="0">
                <a:solidFill>
                  <a:srgbClr val="003756"/>
                </a:solidFill>
              </a:rPr>
              <a:t>恭喜你們！順利活下來了！</a:t>
            </a:r>
            <a:endParaRPr lang="en-US" altLang="zh-TW" sz="2800" dirty="0">
              <a:solidFill>
                <a:srgbClr val="003756"/>
              </a:solidFill>
            </a:endParaRPr>
          </a:p>
          <a:p>
            <a:pPr>
              <a:lnSpc>
                <a:spcPct val="150000"/>
              </a:lnSpc>
            </a:pPr>
            <a:r>
              <a:rPr lang="zh-TW" altLang="en-US" sz="3600" b="1" dirty="0">
                <a:solidFill>
                  <a:schemeClr val="accent1"/>
                </a:solidFill>
              </a:rPr>
              <a:t>和平</a:t>
            </a:r>
            <a:r>
              <a:rPr lang="zh-TW" altLang="en-US" sz="2800" dirty="0">
                <a:solidFill>
                  <a:srgbClr val="003756"/>
                </a:solidFill>
              </a:rPr>
              <a:t>對</a:t>
            </a:r>
            <a:r>
              <a:rPr lang="zh-TW" altLang="en-US" sz="3600" b="1" dirty="0">
                <a:solidFill>
                  <a:schemeClr val="accent1"/>
                </a:solidFill>
              </a:rPr>
              <a:t>人權保障</a:t>
            </a:r>
            <a:r>
              <a:rPr lang="zh-TW" altLang="en-US" sz="2800" dirty="0">
                <a:solidFill>
                  <a:srgbClr val="003756"/>
                </a:solidFill>
              </a:rPr>
              <a:t>非常重要，在戰爭中，我們往往被迫放棄很多應該被保障的權利，接下來的考驗，希望你能繼續平安。</a:t>
            </a:r>
            <a:endParaRPr lang="en-US" altLang="zh-TW" sz="2800" dirty="0">
              <a:solidFill>
                <a:srgbClr val="003756"/>
              </a:solidFill>
            </a:endParaRPr>
          </a:p>
          <a:p>
            <a:pPr>
              <a:lnSpc>
                <a:spcPct val="150000"/>
              </a:lnSpc>
            </a:pPr>
            <a:endParaRPr lang="en-US" altLang="zh-TW" sz="2800" dirty="0">
              <a:solidFill>
                <a:srgbClr val="00375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899274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圖片 10">
            <a:extLst>
              <a:ext uri="{FF2B5EF4-FFF2-40B4-BE49-F238E27FC236}">
                <a16:creationId xmlns:a16="http://schemas.microsoft.com/office/drawing/2014/main" id="{DFA9F098-20D4-44DE-B195-7BEF79212E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34585" y="126859"/>
            <a:ext cx="9155683" cy="5525920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E69FA392-2B03-4A6B-91E1-036B5485AE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4526" y="5543045"/>
            <a:ext cx="1109211" cy="1378881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F8F1A416-8916-48F2-90BF-3AB72D5952E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876" t="22113" r="266" b="16222"/>
          <a:stretch/>
        </p:blipFill>
        <p:spPr>
          <a:xfrm>
            <a:off x="7346677" y="4938894"/>
            <a:ext cx="1184900" cy="1922571"/>
          </a:xfrm>
          <a:custGeom>
            <a:avLst/>
            <a:gdLst>
              <a:gd name="connsiteX0" fmla="*/ 773240 w 5010684"/>
              <a:gd name="connsiteY0" fmla="*/ 7 h 8130130"/>
              <a:gd name="connsiteX1" fmla="*/ 1108690 w 5010684"/>
              <a:gd name="connsiteY1" fmla="*/ 35603 h 8130130"/>
              <a:gd name="connsiteX2" fmla="*/ 1083638 w 5010684"/>
              <a:gd name="connsiteY2" fmla="*/ 486540 h 8130130"/>
              <a:gd name="connsiteX3" fmla="*/ 1609731 w 5010684"/>
              <a:gd name="connsiteY3" fmla="*/ 411383 h 8130130"/>
              <a:gd name="connsiteX4" fmla="*/ 1409315 w 5010684"/>
              <a:gd name="connsiteY4" fmla="*/ 824742 h 8130130"/>
              <a:gd name="connsiteX5" fmla="*/ 1121216 w 5010684"/>
              <a:gd name="connsiteY5" fmla="*/ 987581 h 8130130"/>
              <a:gd name="connsiteX6" fmla="*/ 1196372 w 5010684"/>
              <a:gd name="connsiteY6" fmla="*/ 2240183 h 8130130"/>
              <a:gd name="connsiteX7" fmla="*/ 1484471 w 5010684"/>
              <a:gd name="connsiteY7" fmla="*/ 3204688 h 8130130"/>
              <a:gd name="connsiteX8" fmla="*/ 1609731 w 5010684"/>
              <a:gd name="connsiteY8" fmla="*/ 2014715 h 8130130"/>
              <a:gd name="connsiteX9" fmla="*/ 1709939 w 5010684"/>
              <a:gd name="connsiteY9" fmla="*/ 837268 h 8130130"/>
              <a:gd name="connsiteX10" fmla="*/ 2073194 w 5010684"/>
              <a:gd name="connsiteY10" fmla="*/ 762112 h 8130130"/>
              <a:gd name="connsiteX11" fmla="*/ 3426005 w 5010684"/>
              <a:gd name="connsiteY11" fmla="*/ 1676512 h 8130130"/>
              <a:gd name="connsiteX12" fmla="*/ 3889468 w 5010684"/>
              <a:gd name="connsiteY12" fmla="*/ 962529 h 8130130"/>
              <a:gd name="connsiteX13" fmla="*/ 3476109 w 5010684"/>
              <a:gd name="connsiteY13" fmla="*/ 737060 h 8130130"/>
              <a:gd name="connsiteX14" fmla="*/ 3551265 w 5010684"/>
              <a:gd name="connsiteY14" fmla="*/ 411383 h 8130130"/>
              <a:gd name="connsiteX15" fmla="*/ 4002202 w 5010684"/>
              <a:gd name="connsiteY15" fmla="*/ 524118 h 8130130"/>
              <a:gd name="connsiteX16" fmla="*/ 4027255 w 5010684"/>
              <a:gd name="connsiteY16" fmla="*/ 173389 h 8130130"/>
              <a:gd name="connsiteX17" fmla="*/ 4615978 w 5010684"/>
              <a:gd name="connsiteY17" fmla="*/ 261071 h 8130130"/>
              <a:gd name="connsiteX18" fmla="*/ 4803868 w 5010684"/>
              <a:gd name="connsiteY18" fmla="*/ 724534 h 8130130"/>
              <a:gd name="connsiteX19" fmla="*/ 4791342 w 5010684"/>
              <a:gd name="connsiteY19" fmla="*/ 1012633 h 8130130"/>
              <a:gd name="connsiteX20" fmla="*/ 4540822 w 5010684"/>
              <a:gd name="connsiteY20" fmla="*/ 1050211 h 8130130"/>
              <a:gd name="connsiteX21" fmla="*/ 4052307 w 5010684"/>
              <a:gd name="connsiteY21" fmla="*/ 2064819 h 8130130"/>
              <a:gd name="connsiteX22" fmla="*/ 3876942 w 5010684"/>
              <a:gd name="connsiteY22" fmla="*/ 2265235 h 8130130"/>
              <a:gd name="connsiteX23" fmla="*/ 4403035 w 5010684"/>
              <a:gd name="connsiteY23" fmla="*/ 2114923 h 8130130"/>
              <a:gd name="connsiteX24" fmla="*/ 4252723 w 5010684"/>
              <a:gd name="connsiteY24" fmla="*/ 2565860 h 8130130"/>
              <a:gd name="connsiteX25" fmla="*/ 4114937 w 5010684"/>
              <a:gd name="connsiteY25" fmla="*/ 2641016 h 8130130"/>
              <a:gd name="connsiteX26" fmla="*/ 4277775 w 5010684"/>
              <a:gd name="connsiteY26" fmla="*/ 3079427 h 8130130"/>
              <a:gd name="connsiteX27" fmla="*/ 4014729 w 5010684"/>
              <a:gd name="connsiteY27" fmla="*/ 3279844 h 8130130"/>
              <a:gd name="connsiteX28" fmla="*/ 4039781 w 5010684"/>
              <a:gd name="connsiteY28" fmla="*/ 3592994 h 8130130"/>
              <a:gd name="connsiteX29" fmla="*/ 4240197 w 5010684"/>
              <a:gd name="connsiteY29" fmla="*/ 3580468 h 8130130"/>
              <a:gd name="connsiteX30" fmla="*/ 4315353 w 5010684"/>
              <a:gd name="connsiteY30" fmla="*/ 4119088 h 8130130"/>
              <a:gd name="connsiteX31" fmla="*/ 4678608 w 5010684"/>
              <a:gd name="connsiteY31" fmla="*/ 3981301 h 8130130"/>
              <a:gd name="connsiteX32" fmla="*/ 4728712 w 5010684"/>
              <a:gd name="connsiteY32" fmla="*/ 4457290 h 8130130"/>
              <a:gd name="connsiteX33" fmla="*/ 4929129 w 5010684"/>
              <a:gd name="connsiteY33" fmla="*/ 4682759 h 8130130"/>
              <a:gd name="connsiteX34" fmla="*/ 4139989 w 5010684"/>
              <a:gd name="connsiteY34" fmla="*/ 5709893 h 8130130"/>
              <a:gd name="connsiteX35" fmla="*/ 3062750 w 5010684"/>
              <a:gd name="connsiteY35" fmla="*/ 5020962 h 8130130"/>
              <a:gd name="connsiteX36" fmla="*/ 2135824 w 5010684"/>
              <a:gd name="connsiteY36" fmla="*/ 6210934 h 8130130"/>
              <a:gd name="connsiteX37" fmla="*/ 3651474 w 5010684"/>
              <a:gd name="connsiteY37" fmla="*/ 6348720 h 8130130"/>
              <a:gd name="connsiteX38" fmla="*/ 4403035 w 5010684"/>
              <a:gd name="connsiteY38" fmla="*/ 6110726 h 8130130"/>
              <a:gd name="connsiteX39" fmla="*/ 4841446 w 5010684"/>
              <a:gd name="connsiteY39" fmla="*/ 6311142 h 8130130"/>
              <a:gd name="connsiteX40" fmla="*/ 4653556 w 5010684"/>
              <a:gd name="connsiteY40" fmla="*/ 6799657 h 8130130"/>
              <a:gd name="connsiteX41" fmla="*/ 5004285 w 5010684"/>
              <a:gd name="connsiteY41" fmla="*/ 7325751 h 8130130"/>
              <a:gd name="connsiteX42" fmla="*/ 4853972 w 5010684"/>
              <a:gd name="connsiteY42" fmla="*/ 7726583 h 8130130"/>
              <a:gd name="connsiteX43" fmla="*/ 4528296 w 5010684"/>
              <a:gd name="connsiteY43" fmla="*/ 7964578 h 8130130"/>
              <a:gd name="connsiteX44" fmla="*/ 4114937 w 5010684"/>
              <a:gd name="connsiteY44" fmla="*/ 8052260 h 8130130"/>
              <a:gd name="connsiteX45" fmla="*/ 3689052 w 5010684"/>
              <a:gd name="connsiteY45" fmla="*/ 8127416 h 8130130"/>
              <a:gd name="connsiteX46" fmla="*/ 3275693 w 5010684"/>
              <a:gd name="connsiteY46" fmla="*/ 7952052 h 8130130"/>
              <a:gd name="connsiteX47" fmla="*/ 3413479 w 5010684"/>
              <a:gd name="connsiteY47" fmla="*/ 7288172 h 8130130"/>
              <a:gd name="connsiteX48" fmla="*/ 3463583 w 5010684"/>
              <a:gd name="connsiteY48" fmla="*/ 6962496 h 8130130"/>
              <a:gd name="connsiteX49" fmla="*/ 2712022 w 5010684"/>
              <a:gd name="connsiteY49" fmla="*/ 7000074 h 8130130"/>
              <a:gd name="connsiteX50" fmla="*/ 2298663 w 5010684"/>
              <a:gd name="connsiteY50" fmla="*/ 7162912 h 8130130"/>
              <a:gd name="connsiteX51" fmla="*/ 1910356 w 5010684"/>
              <a:gd name="connsiteY51" fmla="*/ 7488589 h 8130130"/>
              <a:gd name="connsiteX52" fmla="*/ 1559627 w 5010684"/>
              <a:gd name="connsiteY52" fmla="*/ 7864370 h 8130130"/>
              <a:gd name="connsiteX53" fmla="*/ 1171320 w 5010684"/>
              <a:gd name="connsiteY53" fmla="*/ 8014682 h 8130130"/>
              <a:gd name="connsiteX54" fmla="*/ 795539 w 5010684"/>
              <a:gd name="connsiteY54" fmla="*/ 8039734 h 8130130"/>
              <a:gd name="connsiteX55" fmla="*/ 519967 w 5010684"/>
              <a:gd name="connsiteY55" fmla="*/ 7689005 h 8130130"/>
              <a:gd name="connsiteX56" fmla="*/ 281972 w 5010684"/>
              <a:gd name="connsiteY56" fmla="*/ 7075230 h 8130130"/>
              <a:gd name="connsiteX57" fmla="*/ 131660 w 5010684"/>
              <a:gd name="connsiteY57" fmla="*/ 6361246 h 8130130"/>
              <a:gd name="connsiteX58" fmla="*/ 532493 w 5010684"/>
              <a:gd name="connsiteY58" fmla="*/ 5221378 h 8130130"/>
              <a:gd name="connsiteX59" fmla="*/ 482389 w 5010684"/>
              <a:gd name="connsiteY59" fmla="*/ 3868567 h 8130130"/>
              <a:gd name="connsiteX60" fmla="*/ 269446 w 5010684"/>
              <a:gd name="connsiteY60" fmla="*/ 3304896 h 8130130"/>
              <a:gd name="connsiteX61" fmla="*/ 69030 w 5010684"/>
              <a:gd name="connsiteY61" fmla="*/ 2716172 h 8130130"/>
              <a:gd name="connsiteX62" fmla="*/ 319550 w 5010684"/>
              <a:gd name="connsiteY62" fmla="*/ 1927033 h 8130130"/>
              <a:gd name="connsiteX63" fmla="*/ 407233 w 5010684"/>
              <a:gd name="connsiteY63" fmla="*/ 1037685 h 8130130"/>
              <a:gd name="connsiteX64" fmla="*/ 31452 w 5010684"/>
              <a:gd name="connsiteY64" fmla="*/ 962529 h 8130130"/>
              <a:gd name="connsiteX65" fmla="*/ 43978 w 5010684"/>
              <a:gd name="connsiteY65" fmla="*/ 611800 h 8130130"/>
              <a:gd name="connsiteX66" fmla="*/ 231868 w 5010684"/>
              <a:gd name="connsiteY66" fmla="*/ 649378 h 8130130"/>
              <a:gd name="connsiteX67" fmla="*/ 144186 w 5010684"/>
              <a:gd name="connsiteY67" fmla="*/ 98233 h 8130130"/>
              <a:gd name="connsiteX68" fmla="*/ 773240 w 5010684"/>
              <a:gd name="connsiteY68" fmla="*/ 7 h 81301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</a:cxnLst>
            <a:rect l="l" t="t" r="r" b="b"/>
            <a:pathLst>
              <a:path w="5010684" h="8130130">
                <a:moveTo>
                  <a:pt x="773240" y="7"/>
                </a:moveTo>
                <a:cubicBezTo>
                  <a:pt x="920213" y="-311"/>
                  <a:pt x="1049975" y="11334"/>
                  <a:pt x="1108690" y="35603"/>
                </a:cubicBezTo>
                <a:cubicBezTo>
                  <a:pt x="1265265" y="100321"/>
                  <a:pt x="1000131" y="423910"/>
                  <a:pt x="1083638" y="486540"/>
                </a:cubicBezTo>
                <a:cubicBezTo>
                  <a:pt x="1167145" y="549170"/>
                  <a:pt x="1555452" y="355016"/>
                  <a:pt x="1609731" y="411383"/>
                </a:cubicBezTo>
                <a:cubicBezTo>
                  <a:pt x="1664010" y="467750"/>
                  <a:pt x="1490734" y="728709"/>
                  <a:pt x="1409315" y="824742"/>
                </a:cubicBezTo>
                <a:cubicBezTo>
                  <a:pt x="1327896" y="920775"/>
                  <a:pt x="1156706" y="751674"/>
                  <a:pt x="1121216" y="987581"/>
                </a:cubicBezTo>
                <a:cubicBezTo>
                  <a:pt x="1085726" y="1223488"/>
                  <a:pt x="1131654" y="1872753"/>
                  <a:pt x="1196372" y="2240183"/>
                </a:cubicBezTo>
                <a:cubicBezTo>
                  <a:pt x="1261090" y="2607613"/>
                  <a:pt x="1415578" y="3242266"/>
                  <a:pt x="1484471" y="3204688"/>
                </a:cubicBezTo>
                <a:cubicBezTo>
                  <a:pt x="1553364" y="3167110"/>
                  <a:pt x="1572153" y="2409285"/>
                  <a:pt x="1609731" y="2014715"/>
                </a:cubicBezTo>
                <a:cubicBezTo>
                  <a:pt x="1647309" y="1620145"/>
                  <a:pt x="1632695" y="1046035"/>
                  <a:pt x="1709939" y="837268"/>
                </a:cubicBezTo>
                <a:cubicBezTo>
                  <a:pt x="1787183" y="628501"/>
                  <a:pt x="1787183" y="622238"/>
                  <a:pt x="2073194" y="762112"/>
                </a:cubicBezTo>
                <a:cubicBezTo>
                  <a:pt x="2359205" y="901986"/>
                  <a:pt x="3123293" y="1643109"/>
                  <a:pt x="3426005" y="1676512"/>
                </a:cubicBezTo>
                <a:cubicBezTo>
                  <a:pt x="3728717" y="1709915"/>
                  <a:pt x="3881117" y="1119104"/>
                  <a:pt x="3889468" y="962529"/>
                </a:cubicBezTo>
                <a:cubicBezTo>
                  <a:pt x="3897819" y="805954"/>
                  <a:pt x="3532476" y="828918"/>
                  <a:pt x="3476109" y="737060"/>
                </a:cubicBezTo>
                <a:cubicBezTo>
                  <a:pt x="3419742" y="645202"/>
                  <a:pt x="3463583" y="446873"/>
                  <a:pt x="3551265" y="411383"/>
                </a:cubicBezTo>
                <a:cubicBezTo>
                  <a:pt x="3638947" y="375893"/>
                  <a:pt x="3922870" y="563784"/>
                  <a:pt x="4002202" y="524118"/>
                </a:cubicBezTo>
                <a:cubicBezTo>
                  <a:pt x="4081534" y="484452"/>
                  <a:pt x="3924959" y="217230"/>
                  <a:pt x="4027255" y="173389"/>
                </a:cubicBezTo>
                <a:cubicBezTo>
                  <a:pt x="4129551" y="129548"/>
                  <a:pt x="4486542" y="169213"/>
                  <a:pt x="4615978" y="261071"/>
                </a:cubicBezTo>
                <a:cubicBezTo>
                  <a:pt x="4745414" y="352929"/>
                  <a:pt x="4774641" y="599274"/>
                  <a:pt x="4803868" y="724534"/>
                </a:cubicBezTo>
                <a:cubicBezTo>
                  <a:pt x="4833095" y="849794"/>
                  <a:pt x="4835183" y="958354"/>
                  <a:pt x="4791342" y="1012633"/>
                </a:cubicBezTo>
                <a:cubicBezTo>
                  <a:pt x="4747501" y="1066912"/>
                  <a:pt x="4663995" y="874847"/>
                  <a:pt x="4540822" y="1050211"/>
                </a:cubicBezTo>
                <a:cubicBezTo>
                  <a:pt x="4417649" y="1225575"/>
                  <a:pt x="4162954" y="1862315"/>
                  <a:pt x="4052307" y="2064819"/>
                </a:cubicBezTo>
                <a:cubicBezTo>
                  <a:pt x="3941660" y="2267323"/>
                  <a:pt x="3818487" y="2256884"/>
                  <a:pt x="3876942" y="2265235"/>
                </a:cubicBezTo>
                <a:cubicBezTo>
                  <a:pt x="3935397" y="2273586"/>
                  <a:pt x="4340405" y="2064819"/>
                  <a:pt x="4403035" y="2114923"/>
                </a:cubicBezTo>
                <a:cubicBezTo>
                  <a:pt x="4465665" y="2165027"/>
                  <a:pt x="4300739" y="2478178"/>
                  <a:pt x="4252723" y="2565860"/>
                </a:cubicBezTo>
                <a:cubicBezTo>
                  <a:pt x="4204707" y="2653542"/>
                  <a:pt x="4110762" y="2555421"/>
                  <a:pt x="4114937" y="2641016"/>
                </a:cubicBezTo>
                <a:cubicBezTo>
                  <a:pt x="4119112" y="2726610"/>
                  <a:pt x="4294476" y="2972956"/>
                  <a:pt x="4277775" y="3079427"/>
                </a:cubicBezTo>
                <a:cubicBezTo>
                  <a:pt x="4261074" y="3185898"/>
                  <a:pt x="4054395" y="3194249"/>
                  <a:pt x="4014729" y="3279844"/>
                </a:cubicBezTo>
                <a:cubicBezTo>
                  <a:pt x="3975063" y="3365439"/>
                  <a:pt x="4002203" y="3542890"/>
                  <a:pt x="4039781" y="3592994"/>
                </a:cubicBezTo>
                <a:cubicBezTo>
                  <a:pt x="4077359" y="3643098"/>
                  <a:pt x="4194268" y="3492786"/>
                  <a:pt x="4240197" y="3580468"/>
                </a:cubicBezTo>
                <a:cubicBezTo>
                  <a:pt x="4286126" y="3668150"/>
                  <a:pt x="4242285" y="4052283"/>
                  <a:pt x="4315353" y="4119088"/>
                </a:cubicBezTo>
                <a:cubicBezTo>
                  <a:pt x="4388421" y="4185893"/>
                  <a:pt x="4609715" y="3924934"/>
                  <a:pt x="4678608" y="3981301"/>
                </a:cubicBezTo>
                <a:cubicBezTo>
                  <a:pt x="4747501" y="4037668"/>
                  <a:pt x="4686959" y="4340380"/>
                  <a:pt x="4728712" y="4457290"/>
                </a:cubicBezTo>
                <a:cubicBezTo>
                  <a:pt x="4770466" y="4574200"/>
                  <a:pt x="5027250" y="4473992"/>
                  <a:pt x="4929129" y="4682759"/>
                </a:cubicBezTo>
                <a:cubicBezTo>
                  <a:pt x="4831009" y="4891526"/>
                  <a:pt x="4451052" y="5653526"/>
                  <a:pt x="4139989" y="5709893"/>
                </a:cubicBezTo>
                <a:cubicBezTo>
                  <a:pt x="3828926" y="5766260"/>
                  <a:pt x="3396778" y="4937455"/>
                  <a:pt x="3062750" y="5020962"/>
                </a:cubicBezTo>
                <a:cubicBezTo>
                  <a:pt x="2728723" y="5104469"/>
                  <a:pt x="2037703" y="5989641"/>
                  <a:pt x="2135824" y="6210934"/>
                </a:cubicBezTo>
                <a:cubicBezTo>
                  <a:pt x="2233945" y="6432227"/>
                  <a:pt x="3273606" y="6365421"/>
                  <a:pt x="3651474" y="6348720"/>
                </a:cubicBezTo>
                <a:cubicBezTo>
                  <a:pt x="4029343" y="6332019"/>
                  <a:pt x="4204706" y="6116989"/>
                  <a:pt x="4403035" y="6110726"/>
                </a:cubicBezTo>
                <a:cubicBezTo>
                  <a:pt x="4601364" y="6104463"/>
                  <a:pt x="4799693" y="6196320"/>
                  <a:pt x="4841446" y="6311142"/>
                </a:cubicBezTo>
                <a:cubicBezTo>
                  <a:pt x="4883199" y="6425964"/>
                  <a:pt x="4626416" y="6630556"/>
                  <a:pt x="4653556" y="6799657"/>
                </a:cubicBezTo>
                <a:cubicBezTo>
                  <a:pt x="4680696" y="6968758"/>
                  <a:pt x="4970882" y="7171263"/>
                  <a:pt x="5004285" y="7325751"/>
                </a:cubicBezTo>
                <a:cubicBezTo>
                  <a:pt x="5037688" y="7480239"/>
                  <a:pt x="4933303" y="7620112"/>
                  <a:pt x="4853972" y="7726583"/>
                </a:cubicBezTo>
                <a:cubicBezTo>
                  <a:pt x="4774641" y="7833054"/>
                  <a:pt x="4651468" y="7910299"/>
                  <a:pt x="4528296" y="7964578"/>
                </a:cubicBezTo>
                <a:cubicBezTo>
                  <a:pt x="4405124" y="8018857"/>
                  <a:pt x="4254811" y="8025120"/>
                  <a:pt x="4114937" y="8052260"/>
                </a:cubicBezTo>
                <a:cubicBezTo>
                  <a:pt x="3975063" y="8079400"/>
                  <a:pt x="3828926" y="8144117"/>
                  <a:pt x="3689052" y="8127416"/>
                </a:cubicBezTo>
                <a:cubicBezTo>
                  <a:pt x="3549178" y="8110715"/>
                  <a:pt x="3321622" y="8091926"/>
                  <a:pt x="3275693" y="7952052"/>
                </a:cubicBezTo>
                <a:cubicBezTo>
                  <a:pt x="3229764" y="7812178"/>
                  <a:pt x="3382164" y="7453098"/>
                  <a:pt x="3413479" y="7288172"/>
                </a:cubicBezTo>
                <a:cubicBezTo>
                  <a:pt x="3444794" y="7123246"/>
                  <a:pt x="3580492" y="7010512"/>
                  <a:pt x="3463583" y="6962496"/>
                </a:cubicBezTo>
                <a:cubicBezTo>
                  <a:pt x="3346674" y="6914480"/>
                  <a:pt x="2906175" y="6966671"/>
                  <a:pt x="2712022" y="7000074"/>
                </a:cubicBezTo>
                <a:cubicBezTo>
                  <a:pt x="2517869" y="7033477"/>
                  <a:pt x="2432274" y="7081493"/>
                  <a:pt x="2298663" y="7162912"/>
                </a:cubicBezTo>
                <a:cubicBezTo>
                  <a:pt x="2165052" y="7244331"/>
                  <a:pt x="2033529" y="7371679"/>
                  <a:pt x="1910356" y="7488589"/>
                </a:cubicBezTo>
                <a:cubicBezTo>
                  <a:pt x="1787183" y="7605499"/>
                  <a:pt x="1682800" y="7776688"/>
                  <a:pt x="1559627" y="7864370"/>
                </a:cubicBezTo>
                <a:cubicBezTo>
                  <a:pt x="1436454" y="7952052"/>
                  <a:pt x="1298668" y="7985455"/>
                  <a:pt x="1171320" y="8014682"/>
                </a:cubicBezTo>
                <a:cubicBezTo>
                  <a:pt x="1043972" y="8043909"/>
                  <a:pt x="904098" y="8094013"/>
                  <a:pt x="795539" y="8039734"/>
                </a:cubicBezTo>
                <a:cubicBezTo>
                  <a:pt x="686980" y="7985455"/>
                  <a:pt x="605561" y="7849756"/>
                  <a:pt x="519967" y="7689005"/>
                </a:cubicBezTo>
                <a:cubicBezTo>
                  <a:pt x="434373" y="7528254"/>
                  <a:pt x="346690" y="7296523"/>
                  <a:pt x="281972" y="7075230"/>
                </a:cubicBezTo>
                <a:cubicBezTo>
                  <a:pt x="217254" y="6853937"/>
                  <a:pt x="89907" y="6670221"/>
                  <a:pt x="131660" y="6361246"/>
                </a:cubicBezTo>
                <a:cubicBezTo>
                  <a:pt x="173413" y="6052271"/>
                  <a:pt x="474038" y="5636825"/>
                  <a:pt x="532493" y="5221378"/>
                </a:cubicBezTo>
                <a:cubicBezTo>
                  <a:pt x="590948" y="4805932"/>
                  <a:pt x="526230" y="4187981"/>
                  <a:pt x="482389" y="3868567"/>
                </a:cubicBezTo>
                <a:cubicBezTo>
                  <a:pt x="438548" y="3549153"/>
                  <a:pt x="338339" y="3496962"/>
                  <a:pt x="269446" y="3304896"/>
                </a:cubicBezTo>
                <a:cubicBezTo>
                  <a:pt x="200553" y="3112830"/>
                  <a:pt x="60679" y="2945816"/>
                  <a:pt x="69030" y="2716172"/>
                </a:cubicBezTo>
                <a:cubicBezTo>
                  <a:pt x="77381" y="2486528"/>
                  <a:pt x="263183" y="2206781"/>
                  <a:pt x="319550" y="1927033"/>
                </a:cubicBezTo>
                <a:cubicBezTo>
                  <a:pt x="375917" y="1647285"/>
                  <a:pt x="455249" y="1198436"/>
                  <a:pt x="407233" y="1037685"/>
                </a:cubicBezTo>
                <a:cubicBezTo>
                  <a:pt x="359217" y="876934"/>
                  <a:pt x="91994" y="1033510"/>
                  <a:pt x="31452" y="962529"/>
                </a:cubicBezTo>
                <a:cubicBezTo>
                  <a:pt x="-29090" y="891548"/>
                  <a:pt x="10575" y="663992"/>
                  <a:pt x="43978" y="611800"/>
                </a:cubicBezTo>
                <a:cubicBezTo>
                  <a:pt x="77381" y="559608"/>
                  <a:pt x="215167" y="734973"/>
                  <a:pt x="231868" y="649378"/>
                </a:cubicBezTo>
                <a:cubicBezTo>
                  <a:pt x="248569" y="563783"/>
                  <a:pt x="-1951" y="200529"/>
                  <a:pt x="144186" y="98233"/>
                </a:cubicBezTo>
                <a:cubicBezTo>
                  <a:pt x="235522" y="34298"/>
                  <a:pt x="528285" y="537"/>
                  <a:pt x="773240" y="7"/>
                </a:cubicBezTo>
                <a:close/>
              </a:path>
            </a:pathLst>
          </a:cu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C824C8BD-74AD-41DE-8881-3FFFC61C45E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9324040">
            <a:off x="10813161" y="4283184"/>
            <a:ext cx="1803879" cy="722983"/>
          </a:xfrm>
          <a:prstGeom prst="rect">
            <a:avLst/>
          </a:prstGeom>
        </p:spPr>
      </p:pic>
      <p:pic>
        <p:nvPicPr>
          <p:cNvPr id="14" name="圖片 13">
            <a:extLst>
              <a:ext uri="{FF2B5EF4-FFF2-40B4-BE49-F238E27FC236}">
                <a16:creationId xmlns:a16="http://schemas.microsoft.com/office/drawing/2014/main" id="{6CDC4F79-93FB-4985-A565-B09BA362FFC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22671" y="4781810"/>
            <a:ext cx="2105974" cy="1922571"/>
          </a:xfrm>
          <a:prstGeom prst="rect">
            <a:avLst/>
          </a:prstGeom>
        </p:spPr>
      </p:pic>
      <p:pic>
        <p:nvPicPr>
          <p:cNvPr id="2" name="圖片 1">
            <a:extLst>
              <a:ext uri="{FF2B5EF4-FFF2-40B4-BE49-F238E27FC236}">
                <a16:creationId xmlns:a16="http://schemas.microsoft.com/office/drawing/2014/main" id="{68E83221-CC23-46E8-B115-64B7CECE288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783190">
            <a:off x="8534762" y="5433600"/>
            <a:ext cx="2504691" cy="1307533"/>
          </a:xfrm>
          <a:prstGeom prst="rect">
            <a:avLst/>
          </a:prstGeom>
        </p:spPr>
      </p:pic>
      <p:pic>
        <p:nvPicPr>
          <p:cNvPr id="16" name="圖片 15">
            <a:extLst>
              <a:ext uri="{FF2B5EF4-FFF2-40B4-BE49-F238E27FC236}">
                <a16:creationId xmlns:a16="http://schemas.microsoft.com/office/drawing/2014/main" id="{A3CC8430-B4ED-4A44-AD6E-A419D490A58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157655" y="6009358"/>
            <a:ext cx="753785" cy="912568"/>
          </a:xfrm>
          <a:prstGeom prst="rect">
            <a:avLst/>
          </a:prstGeom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367008A3-A4A7-4D52-9BE3-9B66D98EC3F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9241" y="2114901"/>
            <a:ext cx="4060288" cy="4743099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29E1D65F-0293-415A-825C-FC54958E791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795645" y="6031978"/>
            <a:ext cx="4619260" cy="826022"/>
          </a:xfrm>
          <a:prstGeom prst="rect">
            <a:avLst/>
          </a:prstGeom>
        </p:spPr>
      </p:pic>
      <p:sp>
        <p:nvSpPr>
          <p:cNvPr id="8" name="文字方塊 7">
            <a:extLst>
              <a:ext uri="{FF2B5EF4-FFF2-40B4-BE49-F238E27FC236}">
                <a16:creationId xmlns:a16="http://schemas.microsoft.com/office/drawing/2014/main" id="{C6C80B61-A965-410D-8474-6701BFD36743}"/>
              </a:ext>
            </a:extLst>
          </p:cNvPr>
          <p:cNvSpPr txBox="1"/>
          <p:nvPr/>
        </p:nvSpPr>
        <p:spPr>
          <a:xfrm>
            <a:off x="4862355" y="1633356"/>
            <a:ext cx="5300141" cy="20363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9600" b="1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生存挑戰</a:t>
            </a:r>
            <a:endParaRPr lang="en-US" altLang="zh-TW" sz="9600" b="1" dirty="0"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0881741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37FD4DCE-D073-4688-A4F8-DB0EB9E37F2A}"/>
              </a:ext>
            </a:extLst>
          </p:cNvPr>
          <p:cNvSpPr/>
          <p:nvPr/>
        </p:nvSpPr>
        <p:spPr>
          <a:xfrm>
            <a:off x="4298296" y="619604"/>
            <a:ext cx="7505836" cy="44406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2800" dirty="0"/>
              <a:t>假設有一天你居住的地方發生了戰爭，防空警報響起，代表敵軍的轟炸快要接近了，你必須在</a:t>
            </a:r>
            <a:r>
              <a:rPr lang="en-US" altLang="zh-TW" sz="3600" b="1" dirty="0">
                <a:solidFill>
                  <a:schemeClr val="accent4"/>
                </a:solidFill>
              </a:rPr>
              <a:t>3</a:t>
            </a:r>
            <a:r>
              <a:rPr lang="zh-TW" altLang="en-US" sz="3600" b="1" dirty="0">
                <a:solidFill>
                  <a:schemeClr val="accent4"/>
                </a:solidFill>
              </a:rPr>
              <a:t>分鐘內</a:t>
            </a:r>
            <a:r>
              <a:rPr lang="zh-TW" altLang="en-US" sz="2800" dirty="0"/>
              <a:t>整理背包到防空洞避難</a:t>
            </a:r>
            <a:r>
              <a:rPr lang="en-US" altLang="zh-TW" sz="2800" dirty="0"/>
              <a:t>2</a:t>
            </a:r>
            <a:r>
              <a:rPr lang="zh-TW" altLang="en-US" sz="2800" dirty="0"/>
              <a:t>天，以下</a:t>
            </a:r>
            <a:r>
              <a:rPr lang="zh-TW" altLang="en-US" sz="3600" b="1" dirty="0">
                <a:solidFill>
                  <a:schemeClr val="accent4"/>
                </a:solidFill>
              </a:rPr>
              <a:t>物資表</a:t>
            </a:r>
            <a:r>
              <a:rPr lang="zh-TW" altLang="en-US" sz="2800" dirty="0"/>
              <a:t>中有多種避難時會用到的物資</a:t>
            </a:r>
            <a:r>
              <a:rPr lang="en-US" altLang="zh-TW" sz="2800" dirty="0"/>
              <a:t> </a:t>
            </a:r>
            <a:r>
              <a:rPr lang="zh-TW" altLang="en-US" sz="2800" dirty="0"/>
              <a:t>但因為背包空間有限，你必須</a:t>
            </a:r>
            <a:r>
              <a:rPr lang="zh-TW" altLang="en-US" sz="3600" b="1" dirty="0">
                <a:solidFill>
                  <a:schemeClr val="accent4"/>
                </a:solidFill>
              </a:rPr>
              <a:t>放棄</a:t>
            </a:r>
            <a:r>
              <a:rPr lang="en-US" altLang="zh-TW" sz="3600" b="1" dirty="0">
                <a:solidFill>
                  <a:schemeClr val="accent4"/>
                </a:solidFill>
              </a:rPr>
              <a:t>6</a:t>
            </a:r>
            <a:r>
              <a:rPr lang="zh-TW" altLang="en-US" sz="3600" b="1" dirty="0">
                <a:solidFill>
                  <a:schemeClr val="accent4"/>
                </a:solidFill>
              </a:rPr>
              <a:t>種</a:t>
            </a:r>
            <a:r>
              <a:rPr lang="zh-TW" altLang="en-US" sz="2800" dirty="0"/>
              <a:t>物資，想一想，你捨得放棄那些物資？</a:t>
            </a:r>
            <a:endParaRPr lang="en-US" altLang="zh-TW" sz="1600" b="1" dirty="0">
              <a:solidFill>
                <a:srgbClr val="C00000"/>
              </a:solidFill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8EBF81C1-907B-41C2-AF6E-A8DA4A82875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500" b="95200" l="10000" r="90000">
                        <a14:foregroundMark x1="35200" y1="11200" x2="39900" y2="5800"/>
                        <a14:foregroundMark x1="45600" y1="3502" x2="46600" y2="3100"/>
                        <a14:foregroundMark x1="42027" y1="4943" x2="43442" y2="4373"/>
                        <a14:foregroundMark x1="39900" y1="5800" x2="41510" y2="5151"/>
                        <a14:foregroundMark x1="53839" y1="4307" x2="55000" y2="4500"/>
                        <a14:foregroundMark x1="51291" y1="3882" x2="53507" y2="4251"/>
                        <a14:foregroundMark x1="46600" y1="3100" x2="50868" y2="3811"/>
                        <a14:foregroundMark x1="55000" y1="4500" x2="60800" y2="9200"/>
                        <a14:foregroundMark x1="60800" y1="9200" x2="63600" y2="14300"/>
                        <a14:foregroundMark x1="43867" y1="2191" x2="44300" y2="1800"/>
                        <a14:foregroundMark x1="41587" y1="4252" x2="43064" y2="2917"/>
                        <a14:foregroundMark x1="41231" y1="4574" x2="41524" y2="4309"/>
                        <a14:foregroundMark x1="39100" y1="6500" x2="41019" y2="4765"/>
                        <a14:foregroundMark x1="47514" y1="1500" x2="51800" y2="1100"/>
                        <a14:foregroundMark x1="45257" y1="1711" x2="47514" y2="1500"/>
                        <a14:foregroundMark x1="51800" y1="1100" x2="57700" y2="5400"/>
                        <a14:foregroundMark x1="57700" y1="5400" x2="53037" y2="5751"/>
                        <a14:foregroundMark x1="46935" y1="1500" x2="51500" y2="600"/>
                        <a14:foregroundMark x1="45921" y1="1700" x2="46935" y2="1500"/>
                        <a14:foregroundMark x1="48541" y1="1900" x2="44900" y2="3500"/>
                        <a14:foregroundMark x1="51500" y1="600" x2="48541" y2="1900"/>
                        <a14:foregroundMark x1="44900" y1="3500" x2="45030" y2="2200"/>
                        <a14:foregroundMark x1="20800" y1="21100" x2="17700" y2="27800"/>
                        <a14:foregroundMark x1="17700" y1="27800" x2="17536" y2="34704"/>
                        <a14:foregroundMark x1="18008" y1="96017" x2="18700" y2="97900"/>
                        <a14:foregroundMark x1="18700" y1="97900" x2="52900" y2="99800"/>
                        <a14:foregroundMark x1="52900" y1="99800" x2="77300" y2="98400"/>
                        <a14:foregroundMark x1="77300" y1="98400" x2="81066" y2="96456"/>
                        <a14:foregroundMark x1="80453" y1="43403" x2="79700" y2="30600"/>
                        <a14:foregroundMark x1="83430" y1="94009" x2="83388" y2="93290"/>
                        <a14:foregroundMark x1="79700" y1="30600" x2="77300" y2="23900"/>
                        <a14:foregroundMark x1="77300" y1="23900" x2="70800" y2="19400"/>
                        <a14:foregroundMark x1="70800" y1="19400" x2="28900" y2="18100"/>
                        <a14:foregroundMark x1="28900" y1="18100" x2="20500" y2="20900"/>
                        <a14:foregroundMark x1="43600" y1="5600" x2="43600" y2="5600"/>
                        <a14:foregroundMark x1="19400" y1="25500" x2="21100" y2="77900"/>
                        <a14:foregroundMark x1="21100" y1="77900" x2="20800" y2="61100"/>
                        <a14:foregroundMark x1="20800" y1="61100" x2="22800" y2="86200"/>
                        <a14:backgroundMark x1="45100" y1="1100" x2="45100" y2="1100"/>
                        <a14:backgroundMark x1="44700" y1="1900" x2="44700" y2="1900"/>
                        <a14:backgroundMark x1="45600" y1="6000" x2="45600" y2="6000"/>
                        <a14:backgroundMark x1="45600" y1="6200" x2="45600" y2="6200"/>
                        <a14:backgroundMark x1="48700" y1="6000" x2="48700" y2="6000"/>
                        <a14:backgroundMark x1="52600" y1="6000" x2="44200" y2="5600"/>
                        <a14:backgroundMark x1="44200" y1="5600" x2="52300" y2="6800"/>
                        <a14:backgroundMark x1="52300" y1="6800" x2="52800" y2="6500"/>
                        <a14:backgroundMark x1="43300" y1="6400" x2="43800" y2="6900"/>
                        <a14:backgroundMark x1="53000" y1="6200" x2="53000" y2="6200"/>
                        <a14:backgroundMark x1="43100" y1="6400" x2="43500" y2="6700"/>
                        <a14:backgroundMark x1="43300" y1="6200" x2="43100" y2="6400"/>
                        <a14:backgroundMark x1="42700" y1="6000" x2="42600" y2="6000"/>
                        <a14:backgroundMark x1="43300" y1="2400" x2="44000" y2="1900"/>
                        <a14:backgroundMark x1="42400" y1="6500" x2="42400" y2="6500"/>
                        <a14:backgroundMark x1="42200" y1="7100" x2="42200" y2="7100"/>
                        <a14:backgroundMark x1="42600" y1="6200" x2="42600" y2="6200"/>
                        <a14:backgroundMark x1="42900" y1="6500" x2="42900" y2="6500"/>
                        <a14:backgroundMark x1="42900" y1="6500" x2="42900" y2="6500"/>
                        <a14:backgroundMark x1="42600" y1="6900" x2="42600" y2="6900"/>
                        <a14:backgroundMark x1="42200" y1="7100" x2="42200" y2="7100"/>
                        <a14:backgroundMark x1="41900" y1="7100" x2="41900" y2="7100"/>
                        <a14:backgroundMark x1="42200" y1="6700" x2="42200" y2="6700"/>
                        <a14:backgroundMark x1="53000" y1="5600" x2="53000" y2="5600"/>
                        <a14:backgroundMark x1="53200" y1="6500" x2="53200" y2="6500"/>
                        <a14:backgroundMark x1="53200" y1="6500" x2="53200" y2="6500"/>
                        <a14:backgroundMark x1="45300" y1="2000" x2="45300" y2="2000"/>
                        <a14:backgroundMark x1="45300" y1="2000" x2="45300" y2="2000"/>
                        <a14:backgroundMark x1="44500" y1="2000" x2="44500" y2="2000"/>
                        <a14:backgroundMark x1="44500" y1="2000" x2="44500" y2="2000"/>
                        <a14:backgroundMark x1="45800" y1="1700" x2="45800" y2="1700"/>
                        <a14:backgroundMark x1="45800" y1="1500" x2="45800" y2="1500"/>
                        <a14:backgroundMark x1="45300" y1="1900" x2="45300" y2="1900"/>
                        <a14:backgroundMark x1="45300" y1="1900" x2="45300" y2="1900"/>
                        <a14:backgroundMark x1="44900" y1="1900" x2="44900" y2="1900"/>
                        <a14:backgroundMark x1="44900" y1="1900" x2="44900" y2="1900"/>
                        <a14:backgroundMark x1="44900" y1="1900" x2="44900" y2="1900"/>
                        <a14:backgroundMark x1="43300" y1="1900" x2="43300" y2="1900"/>
                        <a14:backgroundMark x1="44500" y1="1500" x2="44500" y2="1500"/>
                        <a14:backgroundMark x1="45100" y1="1500" x2="45100" y2="1500"/>
                        <a14:backgroundMark x1="45900" y1="1900" x2="45900" y2="1900"/>
                        <a14:backgroundMark x1="44500" y1="2000" x2="44500" y2="2000"/>
                        <a14:backgroundMark x1="44100" y1="1800" x2="44100" y2="1800"/>
                        <a14:backgroundMark x1="44100" y1="1800" x2="44100" y2="1800"/>
                        <a14:backgroundMark x1="44100" y1="2200" x2="44100" y2="2200"/>
                        <a14:backgroundMark x1="44100" y1="2200" x2="44100" y2="2200"/>
                        <a14:backgroundMark x1="44500" y1="2000" x2="44500" y2="2000"/>
                        <a14:backgroundMark x1="45200" y1="2000" x2="45200" y2="2000"/>
                        <a14:backgroundMark x1="45400" y1="1900" x2="45400" y2="1900"/>
                        <a14:backgroundMark x1="45200" y1="1400" x2="45200" y2="1400"/>
                        <a14:backgroundMark x1="44900" y1="1400" x2="44900" y2="1400"/>
                        <a14:backgroundMark x1="44500" y1="1900" x2="44500" y2="1900"/>
                        <a14:backgroundMark x1="44100" y1="1800" x2="44100" y2="1800"/>
                        <a14:backgroundMark x1="44300" y1="1800" x2="44300" y2="1800"/>
                        <a14:backgroundMark x1="44800" y1="1800" x2="44800" y2="1800"/>
                        <a14:backgroundMark x1="44800" y1="1800" x2="44800" y2="1800"/>
                        <a14:backgroundMark x1="44900" y1="1800" x2="45200" y2="1800"/>
                        <a14:backgroundMark x1="45200" y1="1800" x2="45200" y2="1800"/>
                        <a14:backgroundMark x1="45700" y1="1800" x2="45700" y2="1800"/>
                        <a14:backgroundMark x1="46000" y1="1500" x2="46000" y2="1500"/>
                        <a14:backgroundMark x1="46000" y1="1500" x2="46000" y2="1500"/>
                        <a14:backgroundMark x1="45800" y1="1500" x2="45800" y2="1500"/>
                        <a14:backgroundMark x1="45600" y1="1500" x2="45600" y2="1500"/>
                        <a14:backgroundMark x1="45600" y1="1500" x2="45600" y2="1500"/>
                        <a14:backgroundMark x1="45200" y1="1900" x2="45200" y2="1900"/>
                        <a14:backgroundMark x1="45400" y1="1900" x2="45400" y2="1900"/>
                        <a14:backgroundMark x1="52900" y1="5700" x2="52900" y2="5700"/>
                        <a14:backgroundMark x1="53400" y1="6000" x2="53400" y2="6000"/>
                        <a14:backgroundMark x1="53300" y1="5700" x2="53300" y2="5700"/>
                        <a14:backgroundMark x1="53300" y1="5700" x2="53300" y2="5700"/>
                        <a14:backgroundMark x1="53400" y1="5800" x2="53400" y2="5800"/>
                        <a14:backgroundMark x1="53400" y1="5800" x2="53400" y2="5800"/>
                        <a14:backgroundMark x1="45400" y1="1900" x2="45400" y2="1900"/>
                        <a14:backgroundMark x1="45700" y1="2000" x2="45700" y2="2000"/>
                        <a14:backgroundMark x1="45700" y1="1900" x2="45700" y2="1900"/>
                        <a14:backgroundMark x1="80500" y1="46500" x2="80500" y2="46500"/>
                        <a14:backgroundMark x1="80700" y1="47700" x2="80700" y2="47700"/>
                        <a14:backgroundMark x1="80700" y1="47700" x2="80700" y2="47700"/>
                        <a14:backgroundMark x1="80500" y1="43400" x2="83200" y2="93300"/>
                        <a14:backgroundMark x1="83200" y1="93300" x2="82800" y2="81800"/>
                        <a14:backgroundMark x1="82800" y1="93800" x2="81800" y2="96700"/>
                        <a14:backgroundMark x1="17186" y1="35936" x2="16500" y2="96000"/>
                      </a14:backgroundRemoval>
                    </a14:imgEffect>
                  </a14:imgLayer>
                </a14:imgProps>
              </a:ext>
            </a:extLst>
          </a:blip>
          <a:srcRect l="17235" r="16822"/>
          <a:stretch/>
        </p:blipFill>
        <p:spPr>
          <a:xfrm>
            <a:off x="667026" y="1335427"/>
            <a:ext cx="2928298" cy="4440640"/>
          </a:xfrm>
          <a:prstGeom prst="rect">
            <a:avLst/>
          </a:prstGeom>
        </p:spPr>
      </p:pic>
      <p:sp>
        <p:nvSpPr>
          <p:cNvPr id="5" name="文字方塊 4">
            <a:extLst>
              <a:ext uri="{FF2B5EF4-FFF2-40B4-BE49-F238E27FC236}">
                <a16:creationId xmlns:a16="http://schemas.microsoft.com/office/drawing/2014/main" id="{DCE70271-B9A5-4DA2-8084-F905CAA83368}"/>
              </a:ext>
            </a:extLst>
          </p:cNvPr>
          <p:cNvSpPr txBox="1"/>
          <p:nvPr/>
        </p:nvSpPr>
        <p:spPr>
          <a:xfrm>
            <a:off x="832665" y="5776067"/>
            <a:ext cx="272472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000" dirty="0"/>
              <a:t>圖片來源：</a:t>
            </a:r>
            <a:r>
              <a:rPr lang="en-US" altLang="zh-TW" sz="1000" dirty="0"/>
              <a:t>https://tw.buy.yahoo.com/gdsale/</a:t>
            </a:r>
            <a:endParaRPr lang="en-US" sz="1000" dirty="0"/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4F28C83F-E6CE-47DD-B6B7-7E866862A08D}"/>
              </a:ext>
            </a:extLst>
          </p:cNvPr>
          <p:cNvSpPr txBox="1"/>
          <p:nvPr/>
        </p:nvSpPr>
        <p:spPr>
          <a:xfrm>
            <a:off x="4316100" y="4945070"/>
            <a:ext cx="7208874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2800" dirty="0"/>
              <a:t> </a:t>
            </a:r>
            <a:endParaRPr lang="en-US" altLang="zh-TW" sz="2800" dirty="0"/>
          </a:p>
          <a:p>
            <a:pPr>
              <a:lnSpc>
                <a:spcPct val="150000"/>
              </a:lnSpc>
            </a:pPr>
            <a:r>
              <a:rPr lang="zh-TW" altLang="en-US" sz="2800" b="1" dirty="0">
                <a:solidFill>
                  <a:srgbClr val="FFC000"/>
                </a:solidFill>
              </a:rPr>
              <a:t>→請選出放棄的物資</a:t>
            </a:r>
            <a:endParaRPr lang="en-US" altLang="zh-TW" sz="2800" b="1" dirty="0">
              <a:solidFill>
                <a:srgbClr val="FFC000"/>
              </a:solidFill>
            </a:endParaRPr>
          </a:p>
          <a:p>
            <a:endParaRPr lang="en-US" dirty="0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5EB78523-5783-4D01-AB2F-7B39C7AFBF1C}"/>
              </a:ext>
            </a:extLst>
          </p:cNvPr>
          <p:cNvSpPr/>
          <p:nvPr/>
        </p:nvSpPr>
        <p:spPr>
          <a:xfrm>
            <a:off x="667026" y="234099"/>
            <a:ext cx="1826141" cy="58477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zh-TW" altLang="en-US" sz="3200" b="1" dirty="0">
                <a:solidFill>
                  <a:schemeClr val="bg1"/>
                </a:solidFill>
              </a:rPr>
              <a:t>生存挑戰</a:t>
            </a:r>
            <a:endParaRPr lang="zh-TW" alt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294851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74561C1C-6350-4086-B084-081693BB3A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03465" y="4712973"/>
            <a:ext cx="1766107" cy="1793233"/>
          </a:xfrm>
          <a:prstGeom prst="rect">
            <a:avLst/>
          </a:prstGeom>
          <a:solidFill>
            <a:schemeClr val="bg1"/>
          </a:solidFill>
          <a:ln>
            <a:solidFill>
              <a:schemeClr val="bg2">
                <a:lumMod val="50000"/>
              </a:schemeClr>
            </a:solidFill>
          </a:ln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E357D7B3-3E91-4E9A-8559-8B0FDF44696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27440" y="130430"/>
            <a:ext cx="2522440" cy="1908000"/>
          </a:xfrm>
          <a:prstGeom prst="rect">
            <a:avLst/>
          </a:prstGeom>
          <a:ln>
            <a:solidFill>
              <a:schemeClr val="bg2">
                <a:lumMod val="50000"/>
              </a:schemeClr>
            </a:solidFill>
          </a:ln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7955BB69-5CD7-41AD-9E86-22CDDED59D4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60845" y="4701550"/>
            <a:ext cx="2893657" cy="1793233"/>
          </a:xfrm>
          <a:prstGeom prst="rect">
            <a:avLst/>
          </a:prstGeom>
          <a:solidFill>
            <a:schemeClr val="bg1"/>
          </a:solidFill>
          <a:ln w="3175">
            <a:solidFill>
              <a:schemeClr val="bg2">
                <a:lumMod val="50000"/>
              </a:schemeClr>
            </a:solidFill>
          </a:ln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31BC9984-7364-4811-B073-7633D4DF80B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5578" b="2797"/>
          <a:stretch/>
        </p:blipFill>
        <p:spPr>
          <a:xfrm>
            <a:off x="5317486" y="130430"/>
            <a:ext cx="2589066" cy="1908000"/>
          </a:xfrm>
          <a:prstGeom prst="rect">
            <a:avLst/>
          </a:prstGeom>
          <a:ln>
            <a:solidFill>
              <a:schemeClr val="bg2">
                <a:lumMod val="50000"/>
              </a:schemeClr>
            </a:solidFill>
          </a:ln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C7F74E83-1257-4D5C-A8E5-1BF080815CBA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6091"/>
          <a:stretch/>
        </p:blipFill>
        <p:spPr>
          <a:xfrm>
            <a:off x="528406" y="2398808"/>
            <a:ext cx="2606747" cy="1921030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E5142C39-0DD6-4B5B-AB43-700C7BBF334D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6875"/>
          <a:stretch/>
        </p:blipFill>
        <p:spPr>
          <a:xfrm>
            <a:off x="528406" y="4701550"/>
            <a:ext cx="1917082" cy="1785297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4A9BA65A-567D-4857-A7E0-2BCE8837DA74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8297" r="4310" b="4130"/>
          <a:stretch/>
        </p:blipFill>
        <p:spPr>
          <a:xfrm>
            <a:off x="8026673" y="121366"/>
            <a:ext cx="2289171" cy="1908000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9E22E6EA-1EE3-4F50-AA78-1DA566CD519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423540" y="2397438"/>
            <a:ext cx="2412808" cy="1922400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01A8355E-2CDF-4D95-969E-DA0E9C5FD42E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b="2901"/>
          <a:stretch/>
        </p:blipFill>
        <p:spPr>
          <a:xfrm>
            <a:off x="3307658" y="2398808"/>
            <a:ext cx="1943377" cy="1921030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14" name="圖片 13">
            <a:extLst>
              <a:ext uri="{FF2B5EF4-FFF2-40B4-BE49-F238E27FC236}">
                <a16:creationId xmlns:a16="http://schemas.microsoft.com/office/drawing/2014/main" id="{9D5BBCA9-3D80-4CB5-A411-79DDD9866998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13376" r="10875"/>
          <a:stretch/>
        </p:blipFill>
        <p:spPr>
          <a:xfrm>
            <a:off x="8008852" y="2397438"/>
            <a:ext cx="1177276" cy="1922400"/>
          </a:xfrm>
          <a:prstGeom prst="rect">
            <a:avLst/>
          </a:prstGeom>
        </p:spPr>
      </p:pic>
      <p:pic>
        <p:nvPicPr>
          <p:cNvPr id="18" name="圖片 17">
            <a:extLst>
              <a:ext uri="{FF2B5EF4-FFF2-40B4-BE49-F238E27FC236}">
                <a16:creationId xmlns:a16="http://schemas.microsoft.com/office/drawing/2014/main" id="{AD56F0A7-E973-4A35-A5D2-6DD636CE6C51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8606"/>
          <a:stretch/>
        </p:blipFill>
        <p:spPr>
          <a:xfrm>
            <a:off x="5603612" y="4701550"/>
            <a:ext cx="1754118" cy="179789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9" name="圖片 18">
            <a:extLst>
              <a:ext uri="{FF2B5EF4-FFF2-40B4-BE49-F238E27FC236}">
                <a16:creationId xmlns:a16="http://schemas.microsoft.com/office/drawing/2014/main" id="{CB77BC2B-D7BD-46FF-ACA3-010D777BDA5B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672148" y="3649547"/>
            <a:ext cx="1907362" cy="2892834"/>
          </a:xfrm>
          <a:prstGeom prst="rect">
            <a:avLst/>
          </a:prstGeom>
        </p:spPr>
      </p:pic>
      <p:sp>
        <p:nvSpPr>
          <p:cNvPr id="20" name="文字方塊 19">
            <a:extLst>
              <a:ext uri="{FF2B5EF4-FFF2-40B4-BE49-F238E27FC236}">
                <a16:creationId xmlns:a16="http://schemas.microsoft.com/office/drawing/2014/main" id="{D87CDFF7-4427-443D-98B8-57ED7B6B7415}"/>
              </a:ext>
            </a:extLst>
          </p:cNvPr>
          <p:cNvSpPr txBox="1"/>
          <p:nvPr/>
        </p:nvSpPr>
        <p:spPr>
          <a:xfrm>
            <a:off x="1236391" y="2006097"/>
            <a:ext cx="7070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書本</a:t>
            </a:r>
            <a:r>
              <a:rPr lang="en-US" dirty="0"/>
              <a:t> </a:t>
            </a:r>
          </a:p>
        </p:txBody>
      </p:sp>
      <p:sp>
        <p:nvSpPr>
          <p:cNvPr id="21" name="文字方塊 20">
            <a:extLst>
              <a:ext uri="{FF2B5EF4-FFF2-40B4-BE49-F238E27FC236}">
                <a16:creationId xmlns:a16="http://schemas.microsoft.com/office/drawing/2014/main" id="{2D3EBC61-FBF5-4C5C-ABFB-E361D472CC4C}"/>
              </a:ext>
            </a:extLst>
          </p:cNvPr>
          <p:cNvSpPr txBox="1"/>
          <p:nvPr/>
        </p:nvSpPr>
        <p:spPr>
          <a:xfrm>
            <a:off x="3219818" y="2006097"/>
            <a:ext cx="13295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生命吸管</a:t>
            </a:r>
            <a:r>
              <a:rPr lang="en-US" dirty="0"/>
              <a:t> </a:t>
            </a:r>
          </a:p>
        </p:txBody>
      </p:sp>
      <p:sp>
        <p:nvSpPr>
          <p:cNvPr id="22" name="文字方塊 21">
            <a:extLst>
              <a:ext uri="{FF2B5EF4-FFF2-40B4-BE49-F238E27FC236}">
                <a16:creationId xmlns:a16="http://schemas.microsoft.com/office/drawing/2014/main" id="{76DEC3A6-C192-4434-81CD-1BDEA1EBE53D}"/>
              </a:ext>
            </a:extLst>
          </p:cNvPr>
          <p:cNvSpPr txBox="1"/>
          <p:nvPr/>
        </p:nvSpPr>
        <p:spPr>
          <a:xfrm>
            <a:off x="5912331" y="2006097"/>
            <a:ext cx="13295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常備藥品</a:t>
            </a:r>
            <a:endParaRPr lang="en-US" dirty="0"/>
          </a:p>
        </p:txBody>
      </p:sp>
      <p:sp>
        <p:nvSpPr>
          <p:cNvPr id="23" name="文字方塊 22">
            <a:extLst>
              <a:ext uri="{FF2B5EF4-FFF2-40B4-BE49-F238E27FC236}">
                <a16:creationId xmlns:a16="http://schemas.microsoft.com/office/drawing/2014/main" id="{FFBB8BD2-6AB2-457E-A8B2-80F0BE480163}"/>
              </a:ext>
            </a:extLst>
          </p:cNvPr>
          <p:cNvSpPr txBox="1"/>
          <p:nvPr/>
        </p:nvSpPr>
        <p:spPr>
          <a:xfrm>
            <a:off x="8407167" y="2006097"/>
            <a:ext cx="13295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收音機</a:t>
            </a:r>
            <a:endParaRPr lang="en-US" dirty="0"/>
          </a:p>
        </p:txBody>
      </p:sp>
      <p:sp>
        <p:nvSpPr>
          <p:cNvPr id="24" name="文字方塊 23">
            <a:extLst>
              <a:ext uri="{FF2B5EF4-FFF2-40B4-BE49-F238E27FC236}">
                <a16:creationId xmlns:a16="http://schemas.microsoft.com/office/drawing/2014/main" id="{2E146665-05C7-4FA4-A257-105FAA303921}"/>
              </a:ext>
            </a:extLst>
          </p:cNvPr>
          <p:cNvSpPr txBox="1"/>
          <p:nvPr/>
        </p:nvSpPr>
        <p:spPr>
          <a:xfrm>
            <a:off x="1395203" y="4299622"/>
            <a:ext cx="7070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證件</a:t>
            </a:r>
            <a:r>
              <a:rPr lang="en-US" dirty="0"/>
              <a:t> </a:t>
            </a:r>
          </a:p>
        </p:txBody>
      </p:sp>
      <p:sp>
        <p:nvSpPr>
          <p:cNvPr id="25" name="文字方塊 24">
            <a:extLst>
              <a:ext uri="{FF2B5EF4-FFF2-40B4-BE49-F238E27FC236}">
                <a16:creationId xmlns:a16="http://schemas.microsoft.com/office/drawing/2014/main" id="{68DF9EF8-8A91-4B6D-9C5F-024F01B04A96}"/>
              </a:ext>
            </a:extLst>
          </p:cNvPr>
          <p:cNvSpPr txBox="1"/>
          <p:nvPr/>
        </p:nvSpPr>
        <p:spPr>
          <a:xfrm>
            <a:off x="3945345" y="4299622"/>
            <a:ext cx="13295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能量棒</a:t>
            </a:r>
            <a:endParaRPr lang="en-US" dirty="0"/>
          </a:p>
        </p:txBody>
      </p:sp>
      <p:sp>
        <p:nvSpPr>
          <p:cNvPr id="26" name="文字方塊 25">
            <a:extLst>
              <a:ext uri="{FF2B5EF4-FFF2-40B4-BE49-F238E27FC236}">
                <a16:creationId xmlns:a16="http://schemas.microsoft.com/office/drawing/2014/main" id="{D6501097-0793-4369-A777-0AAB2E7780E1}"/>
              </a:ext>
            </a:extLst>
          </p:cNvPr>
          <p:cNvSpPr txBox="1"/>
          <p:nvPr/>
        </p:nvSpPr>
        <p:spPr>
          <a:xfrm>
            <a:off x="6266126" y="4299622"/>
            <a:ext cx="13295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瑞士刀</a:t>
            </a:r>
            <a:endParaRPr lang="en-US" dirty="0"/>
          </a:p>
        </p:txBody>
      </p:sp>
      <p:sp>
        <p:nvSpPr>
          <p:cNvPr id="28" name="文字方塊 27">
            <a:extLst>
              <a:ext uri="{FF2B5EF4-FFF2-40B4-BE49-F238E27FC236}">
                <a16:creationId xmlns:a16="http://schemas.microsoft.com/office/drawing/2014/main" id="{1507218F-1486-417A-ADA4-836709E66E70}"/>
              </a:ext>
            </a:extLst>
          </p:cNvPr>
          <p:cNvSpPr txBox="1"/>
          <p:nvPr/>
        </p:nvSpPr>
        <p:spPr>
          <a:xfrm>
            <a:off x="8258217" y="4299622"/>
            <a:ext cx="7070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手機</a:t>
            </a:r>
            <a:endParaRPr lang="en-US" dirty="0"/>
          </a:p>
        </p:txBody>
      </p:sp>
      <p:sp>
        <p:nvSpPr>
          <p:cNvPr id="29" name="文字方塊 28">
            <a:extLst>
              <a:ext uri="{FF2B5EF4-FFF2-40B4-BE49-F238E27FC236}">
                <a16:creationId xmlns:a16="http://schemas.microsoft.com/office/drawing/2014/main" id="{F3E486C5-F38E-49A1-AAD7-88CE10FC26C0}"/>
              </a:ext>
            </a:extLst>
          </p:cNvPr>
          <p:cNvSpPr txBox="1"/>
          <p:nvPr/>
        </p:nvSpPr>
        <p:spPr>
          <a:xfrm>
            <a:off x="1086379" y="6479852"/>
            <a:ext cx="1007095" cy="3673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手電筒</a:t>
            </a:r>
            <a:endParaRPr lang="en-US" dirty="0"/>
          </a:p>
        </p:txBody>
      </p:sp>
      <p:sp>
        <p:nvSpPr>
          <p:cNvPr id="30" name="文字方塊 29">
            <a:extLst>
              <a:ext uri="{FF2B5EF4-FFF2-40B4-BE49-F238E27FC236}">
                <a16:creationId xmlns:a16="http://schemas.microsoft.com/office/drawing/2014/main" id="{6083DA66-1A1D-40AC-96B8-815D19E1F118}"/>
              </a:ext>
            </a:extLst>
          </p:cNvPr>
          <p:cNvSpPr txBox="1"/>
          <p:nvPr/>
        </p:nvSpPr>
        <p:spPr>
          <a:xfrm>
            <a:off x="3766916" y="6479852"/>
            <a:ext cx="788209" cy="3711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電玩</a:t>
            </a:r>
            <a:endParaRPr lang="en-US" dirty="0"/>
          </a:p>
        </p:txBody>
      </p:sp>
      <p:sp>
        <p:nvSpPr>
          <p:cNvPr id="31" name="文字方塊 30">
            <a:extLst>
              <a:ext uri="{FF2B5EF4-FFF2-40B4-BE49-F238E27FC236}">
                <a16:creationId xmlns:a16="http://schemas.microsoft.com/office/drawing/2014/main" id="{0B1A7E3F-F713-4423-BB3B-609E5CC88C1D}"/>
              </a:ext>
            </a:extLst>
          </p:cNvPr>
          <p:cNvSpPr txBox="1"/>
          <p:nvPr/>
        </p:nvSpPr>
        <p:spPr>
          <a:xfrm>
            <a:off x="6209983" y="6479852"/>
            <a:ext cx="7882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睡袋</a:t>
            </a:r>
            <a:endParaRPr lang="en-US" dirty="0"/>
          </a:p>
        </p:txBody>
      </p:sp>
      <p:sp>
        <p:nvSpPr>
          <p:cNvPr id="32" name="文字方塊 31">
            <a:extLst>
              <a:ext uri="{FF2B5EF4-FFF2-40B4-BE49-F238E27FC236}">
                <a16:creationId xmlns:a16="http://schemas.microsoft.com/office/drawing/2014/main" id="{B2926701-9559-4AE8-A36E-49B1C438A04D}"/>
              </a:ext>
            </a:extLst>
          </p:cNvPr>
          <p:cNvSpPr txBox="1"/>
          <p:nvPr/>
        </p:nvSpPr>
        <p:spPr>
          <a:xfrm>
            <a:off x="7888999" y="6479852"/>
            <a:ext cx="11582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保暖衣物</a:t>
            </a:r>
            <a:endParaRPr lang="en-US" dirty="0"/>
          </a:p>
        </p:txBody>
      </p:sp>
      <p:pic>
        <p:nvPicPr>
          <p:cNvPr id="34" name="圖片 33">
            <a:extLst>
              <a:ext uri="{FF2B5EF4-FFF2-40B4-BE49-F238E27FC236}">
                <a16:creationId xmlns:a16="http://schemas.microsoft.com/office/drawing/2014/main" id="{DF617576-F14E-43F1-BCEB-56E8F4F3E700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28406" y="130430"/>
            <a:ext cx="1917082" cy="1917082"/>
          </a:xfrm>
          <a:prstGeom prst="rect">
            <a:avLst/>
          </a:prstGeom>
        </p:spPr>
      </p:pic>
      <p:sp>
        <p:nvSpPr>
          <p:cNvPr id="35" name="文字方塊 34">
            <a:extLst>
              <a:ext uri="{FF2B5EF4-FFF2-40B4-BE49-F238E27FC236}">
                <a16:creationId xmlns:a16="http://schemas.microsoft.com/office/drawing/2014/main" id="{91F56CCA-A467-4AB6-B6DE-83104EE96120}"/>
              </a:ext>
            </a:extLst>
          </p:cNvPr>
          <p:cNvSpPr txBox="1"/>
          <p:nvPr/>
        </p:nvSpPr>
        <p:spPr>
          <a:xfrm>
            <a:off x="9686039" y="2973917"/>
            <a:ext cx="216612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400" b="1" dirty="0">
                <a:solidFill>
                  <a:schemeClr val="accent4"/>
                </a:solidFill>
              </a:rPr>
              <a:t>物資表</a:t>
            </a:r>
            <a:endParaRPr lang="en-US" sz="4400" b="1" dirty="0">
              <a:solidFill>
                <a:schemeClr val="accent4"/>
              </a:solidFill>
            </a:endParaRPr>
          </a:p>
        </p:txBody>
      </p:sp>
      <p:pic>
        <p:nvPicPr>
          <p:cNvPr id="36" name="圖形 35" descr="時鐘">
            <a:extLst>
              <a:ext uri="{FF2B5EF4-FFF2-40B4-BE49-F238E27FC236}">
                <a16:creationId xmlns:a16="http://schemas.microsoft.com/office/drawing/2014/main" id="{7FA9B69F-39A2-4B2B-ABFA-72679D559D65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10298063" y="315619"/>
            <a:ext cx="1690429" cy="1690429"/>
          </a:xfrm>
          <a:prstGeom prst="rect">
            <a:avLst/>
          </a:prstGeom>
        </p:spPr>
      </p:pic>
      <p:sp>
        <p:nvSpPr>
          <p:cNvPr id="37" name="橢圓 36">
            <a:extLst>
              <a:ext uri="{FF2B5EF4-FFF2-40B4-BE49-F238E27FC236}">
                <a16:creationId xmlns:a16="http://schemas.microsoft.com/office/drawing/2014/main" id="{A5B58C0B-6378-455F-ACA2-3D6DB8EBAFE4}"/>
              </a:ext>
            </a:extLst>
          </p:cNvPr>
          <p:cNvSpPr/>
          <p:nvPr/>
        </p:nvSpPr>
        <p:spPr>
          <a:xfrm>
            <a:off x="10516652" y="451873"/>
            <a:ext cx="1425731" cy="1360448"/>
          </a:xfrm>
          <a:prstGeom prst="ellipse">
            <a:avLst/>
          </a:prstGeom>
          <a:solidFill>
            <a:srgbClr val="FFFFFF"/>
          </a:solidFill>
          <a:ln w="76200" cap="flat" cmpd="sng" algn="ctr">
            <a:solidFill>
              <a:srgbClr val="9CBEBD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w Cen MT" panose="020B0602020104020603"/>
                <a:ea typeface="微軟正黑體" panose="020B0604030504040204" pitchFamily="34" charset="-120"/>
                <a:cs typeface="+mn-cs"/>
              </a:rPr>
              <a:t>計時開始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38" name="橢圓 37">
            <a:extLst>
              <a:ext uri="{FF2B5EF4-FFF2-40B4-BE49-F238E27FC236}">
                <a16:creationId xmlns:a16="http://schemas.microsoft.com/office/drawing/2014/main" id="{C71F7950-6717-4ADE-949B-F2401D3FB591}"/>
              </a:ext>
            </a:extLst>
          </p:cNvPr>
          <p:cNvSpPr/>
          <p:nvPr/>
        </p:nvSpPr>
        <p:spPr>
          <a:xfrm>
            <a:off x="10528358" y="451873"/>
            <a:ext cx="1425731" cy="1360448"/>
          </a:xfrm>
          <a:prstGeom prst="ellipse">
            <a:avLst/>
          </a:prstGeom>
          <a:solidFill>
            <a:srgbClr val="FFFFFF">
              <a:lumMod val="85000"/>
            </a:srgbClr>
          </a:solidFill>
          <a:ln w="76200" cap="flat" cmpd="sng" algn="ctr">
            <a:solidFill>
              <a:srgbClr val="9CBEBD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w Cen MT" panose="020B0602020104020603"/>
                <a:ea typeface="微軟正黑體" panose="020B0604030504040204" pitchFamily="34" charset="-120"/>
                <a:cs typeface="+mn-cs"/>
              </a:rPr>
              <a:t>20</a:t>
            </a:r>
            <a:r>
              <a:rPr kumimoji="0" lang="zh-TW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w Cen MT" panose="020B0602020104020603"/>
                <a:ea typeface="微軟正黑體" panose="020B0604030504040204" pitchFamily="34" charset="-120"/>
                <a:cs typeface="+mn-cs"/>
              </a:rPr>
              <a:t>秒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39" name="橢圓 38">
            <a:extLst>
              <a:ext uri="{FF2B5EF4-FFF2-40B4-BE49-F238E27FC236}">
                <a16:creationId xmlns:a16="http://schemas.microsoft.com/office/drawing/2014/main" id="{F3F8A952-1542-4965-AACA-809053F1F260}"/>
              </a:ext>
            </a:extLst>
          </p:cNvPr>
          <p:cNvSpPr/>
          <p:nvPr/>
        </p:nvSpPr>
        <p:spPr>
          <a:xfrm>
            <a:off x="10516651" y="451873"/>
            <a:ext cx="1425731" cy="1360448"/>
          </a:xfrm>
          <a:prstGeom prst="ellipse">
            <a:avLst/>
          </a:prstGeom>
          <a:solidFill>
            <a:srgbClr val="FFFFFF"/>
          </a:solidFill>
          <a:ln w="76200" cap="flat" cmpd="sng" algn="ctr">
            <a:solidFill>
              <a:srgbClr val="9CBEBD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40</a:t>
            </a:r>
            <a:r>
              <a:rPr kumimoji="0" lang="zh-TW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w Cen MT" panose="020B0602020104020603"/>
                <a:ea typeface="微軟正黑體" panose="020B0604030504040204" pitchFamily="34" charset="-120"/>
                <a:cs typeface="+mn-cs"/>
              </a:rPr>
              <a:t>秒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40" name="橢圓 39">
            <a:extLst>
              <a:ext uri="{FF2B5EF4-FFF2-40B4-BE49-F238E27FC236}">
                <a16:creationId xmlns:a16="http://schemas.microsoft.com/office/drawing/2014/main" id="{D801EB9F-7A16-46B9-9FFD-C84A7B9964B4}"/>
              </a:ext>
            </a:extLst>
          </p:cNvPr>
          <p:cNvSpPr/>
          <p:nvPr/>
        </p:nvSpPr>
        <p:spPr>
          <a:xfrm>
            <a:off x="10528358" y="451873"/>
            <a:ext cx="1425731" cy="1360448"/>
          </a:xfrm>
          <a:prstGeom prst="ellipse">
            <a:avLst/>
          </a:prstGeom>
          <a:solidFill>
            <a:srgbClr val="FFFFFF">
              <a:lumMod val="85000"/>
            </a:srgbClr>
          </a:solidFill>
          <a:ln w="76200" cap="flat" cmpd="sng" algn="ctr">
            <a:solidFill>
              <a:srgbClr val="9CBEBD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60</a:t>
            </a:r>
            <a:r>
              <a:rPr kumimoji="0" lang="zh-TW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w Cen MT" panose="020B0602020104020603"/>
                <a:ea typeface="微軟正黑體" panose="020B0604030504040204" pitchFamily="34" charset="-120"/>
                <a:cs typeface="+mn-cs"/>
              </a:rPr>
              <a:t>秒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41" name="橢圓 40">
            <a:extLst>
              <a:ext uri="{FF2B5EF4-FFF2-40B4-BE49-F238E27FC236}">
                <a16:creationId xmlns:a16="http://schemas.microsoft.com/office/drawing/2014/main" id="{4BA8E8EE-B4A7-4FCB-A047-44AC6E7A94A9}"/>
              </a:ext>
            </a:extLst>
          </p:cNvPr>
          <p:cNvSpPr/>
          <p:nvPr/>
        </p:nvSpPr>
        <p:spPr>
          <a:xfrm>
            <a:off x="10529375" y="451873"/>
            <a:ext cx="1425731" cy="1360448"/>
          </a:xfrm>
          <a:prstGeom prst="ellipse">
            <a:avLst/>
          </a:prstGeom>
          <a:solidFill>
            <a:srgbClr val="FFFFFF"/>
          </a:solidFill>
          <a:ln w="76200" cap="flat" cmpd="sng" algn="ctr">
            <a:solidFill>
              <a:srgbClr val="9CBEBD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w Cen MT" panose="020B0602020104020603"/>
                <a:ea typeface="微軟正黑體" panose="020B0604030504040204" pitchFamily="34" charset="-120"/>
                <a:cs typeface="+mn-cs"/>
              </a:rPr>
              <a:t>1</a:t>
            </a:r>
            <a:r>
              <a:rPr kumimoji="0" lang="zh-TW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w Cen MT" panose="020B0602020104020603"/>
                <a:ea typeface="微軟正黑體" panose="020B0604030504040204" pitchFamily="34" charset="-120"/>
                <a:cs typeface="+mn-cs"/>
              </a:rPr>
              <a:t>分</a:t>
            </a:r>
            <a:endParaRPr kumimoji="0" lang="en-US" altLang="zh-TW" sz="28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w Cen MT" panose="020B0602020104020603"/>
              <a:ea typeface="微軟正黑體" panose="020B0604030504040204" pitchFamily="34" charset="-120"/>
              <a:cs typeface="+mn-cs"/>
            </a:endParaRPr>
          </a:p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w Cen MT" panose="020B0602020104020603"/>
                <a:ea typeface="微軟正黑體" panose="020B0604030504040204" pitchFamily="34" charset="-120"/>
                <a:cs typeface="+mn-cs"/>
              </a:rPr>
              <a:t>20</a:t>
            </a:r>
            <a:r>
              <a:rPr kumimoji="0" lang="zh-TW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w Cen MT" panose="020B0602020104020603"/>
                <a:ea typeface="微軟正黑體" panose="020B0604030504040204" pitchFamily="34" charset="-120"/>
                <a:cs typeface="+mn-cs"/>
              </a:rPr>
              <a:t>秒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42" name="橢圓 41">
            <a:extLst>
              <a:ext uri="{FF2B5EF4-FFF2-40B4-BE49-F238E27FC236}">
                <a16:creationId xmlns:a16="http://schemas.microsoft.com/office/drawing/2014/main" id="{500D7DBB-5166-42D3-A62F-CABC9F8E1C2A}"/>
              </a:ext>
            </a:extLst>
          </p:cNvPr>
          <p:cNvSpPr/>
          <p:nvPr/>
        </p:nvSpPr>
        <p:spPr>
          <a:xfrm>
            <a:off x="10512726" y="451873"/>
            <a:ext cx="1425731" cy="1360448"/>
          </a:xfrm>
          <a:prstGeom prst="ellipse">
            <a:avLst/>
          </a:prstGeom>
          <a:solidFill>
            <a:srgbClr val="FFFFFF">
              <a:lumMod val="85000"/>
            </a:srgbClr>
          </a:solidFill>
          <a:ln w="76200" cap="flat" cmpd="sng" algn="ctr">
            <a:solidFill>
              <a:srgbClr val="9CBEBD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1</a:t>
            </a:r>
            <a:r>
              <a:rPr kumimoji="0" lang="zh-TW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w Cen MT" panose="020B0602020104020603"/>
                <a:ea typeface="微軟正黑體" panose="020B0604030504040204" pitchFamily="34" charset="-120"/>
                <a:cs typeface="+mn-cs"/>
              </a:rPr>
              <a:t>分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40</a:t>
            </a:r>
            <a:r>
              <a:rPr kumimoji="0" lang="zh-TW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w Cen MT" panose="020B0602020104020603"/>
                <a:ea typeface="微軟正黑體" panose="020B0604030504040204" pitchFamily="34" charset="-120"/>
                <a:cs typeface="+mn-cs"/>
              </a:rPr>
              <a:t>秒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43" name="橢圓 42">
            <a:extLst>
              <a:ext uri="{FF2B5EF4-FFF2-40B4-BE49-F238E27FC236}">
                <a16:creationId xmlns:a16="http://schemas.microsoft.com/office/drawing/2014/main" id="{087735D7-9E88-4D92-B5AE-6D9FD3F2FADB}"/>
              </a:ext>
            </a:extLst>
          </p:cNvPr>
          <p:cNvSpPr/>
          <p:nvPr/>
        </p:nvSpPr>
        <p:spPr>
          <a:xfrm>
            <a:off x="10521014" y="461559"/>
            <a:ext cx="1425731" cy="1360448"/>
          </a:xfrm>
          <a:prstGeom prst="ellipse">
            <a:avLst/>
          </a:prstGeom>
          <a:solidFill>
            <a:srgbClr val="FFFFFF"/>
          </a:solidFill>
          <a:ln w="76200" cap="flat" cmpd="sng" algn="ctr">
            <a:solidFill>
              <a:srgbClr val="9CBEBD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w Cen MT" panose="020B0602020104020603"/>
                <a:ea typeface="微軟正黑體" panose="020B0604030504040204" pitchFamily="34" charset="-120"/>
                <a:cs typeface="+mn-cs"/>
              </a:rPr>
              <a:t>2</a:t>
            </a:r>
            <a:r>
              <a:rPr kumimoji="0" lang="zh-TW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w Cen MT" panose="020B0602020104020603"/>
                <a:ea typeface="微軟正黑體" panose="020B0604030504040204" pitchFamily="34" charset="-120"/>
                <a:cs typeface="+mn-cs"/>
              </a:rPr>
              <a:t>分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44" name="橢圓 43">
            <a:extLst>
              <a:ext uri="{FF2B5EF4-FFF2-40B4-BE49-F238E27FC236}">
                <a16:creationId xmlns:a16="http://schemas.microsoft.com/office/drawing/2014/main" id="{0CDEFD0F-9ADD-4351-BFF7-66C1C63E954E}"/>
              </a:ext>
            </a:extLst>
          </p:cNvPr>
          <p:cNvSpPr/>
          <p:nvPr/>
        </p:nvSpPr>
        <p:spPr>
          <a:xfrm>
            <a:off x="10520628" y="445594"/>
            <a:ext cx="1425731" cy="1360448"/>
          </a:xfrm>
          <a:prstGeom prst="ellipse">
            <a:avLst/>
          </a:prstGeom>
          <a:solidFill>
            <a:srgbClr val="FFFFFF">
              <a:lumMod val="85000"/>
            </a:srgbClr>
          </a:solidFill>
          <a:ln w="76200" cap="flat" cmpd="sng" algn="ctr">
            <a:solidFill>
              <a:srgbClr val="9CBEBD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w Cen MT" panose="020B0602020104020603"/>
                <a:ea typeface="微軟正黑體" panose="020B0604030504040204" pitchFamily="34" charset="-120"/>
                <a:cs typeface="+mn-cs"/>
              </a:rPr>
              <a:t>2</a:t>
            </a:r>
            <a:r>
              <a:rPr kumimoji="0" lang="zh-TW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w Cen MT" panose="020B0602020104020603"/>
                <a:ea typeface="微軟正黑體" panose="020B0604030504040204" pitchFamily="34" charset="-120"/>
                <a:cs typeface="+mn-cs"/>
              </a:rPr>
              <a:t>分</a:t>
            </a:r>
            <a:endParaRPr kumimoji="0" lang="en-US" altLang="zh-TW" sz="28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w Cen MT" panose="020B0602020104020603"/>
              <a:ea typeface="微軟正黑體" panose="020B0604030504040204" pitchFamily="34" charset="-120"/>
              <a:cs typeface="+mn-cs"/>
            </a:endParaRPr>
          </a:p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w Cen MT" panose="020B0602020104020603"/>
                <a:ea typeface="微軟正黑體" panose="020B0604030504040204" pitchFamily="34" charset="-120"/>
                <a:cs typeface="+mn-cs"/>
              </a:rPr>
              <a:t>20</a:t>
            </a:r>
            <a:r>
              <a:rPr kumimoji="0" lang="zh-TW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w Cen MT" panose="020B0602020104020603"/>
                <a:ea typeface="微軟正黑體" panose="020B0604030504040204" pitchFamily="34" charset="-120"/>
                <a:cs typeface="+mn-cs"/>
              </a:rPr>
              <a:t>秒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45" name="橢圓 44">
            <a:extLst>
              <a:ext uri="{FF2B5EF4-FFF2-40B4-BE49-F238E27FC236}">
                <a16:creationId xmlns:a16="http://schemas.microsoft.com/office/drawing/2014/main" id="{1C469874-C7BF-4C84-A492-54354DC3CAE6}"/>
              </a:ext>
            </a:extLst>
          </p:cNvPr>
          <p:cNvSpPr/>
          <p:nvPr/>
        </p:nvSpPr>
        <p:spPr>
          <a:xfrm>
            <a:off x="10516651" y="461559"/>
            <a:ext cx="1425731" cy="1360448"/>
          </a:xfrm>
          <a:prstGeom prst="ellipse">
            <a:avLst/>
          </a:prstGeom>
          <a:solidFill>
            <a:srgbClr val="FFFFFF"/>
          </a:solidFill>
          <a:ln w="76200" cap="flat" cmpd="sng" algn="ctr">
            <a:solidFill>
              <a:srgbClr val="9CBEBD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2</a:t>
            </a:r>
            <a:r>
              <a:rPr kumimoji="0" lang="zh-TW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w Cen MT" panose="020B0602020104020603"/>
                <a:ea typeface="微軟正黑體" panose="020B0604030504040204" pitchFamily="34" charset="-120"/>
                <a:cs typeface="+mn-cs"/>
              </a:rPr>
              <a:t>分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40</a:t>
            </a:r>
            <a:r>
              <a:rPr kumimoji="0" lang="zh-TW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w Cen MT" panose="020B0602020104020603"/>
                <a:ea typeface="微軟正黑體" panose="020B0604030504040204" pitchFamily="34" charset="-120"/>
                <a:cs typeface="+mn-cs"/>
              </a:rPr>
              <a:t>秒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46" name="橢圓 45">
            <a:extLst>
              <a:ext uri="{FF2B5EF4-FFF2-40B4-BE49-F238E27FC236}">
                <a16:creationId xmlns:a16="http://schemas.microsoft.com/office/drawing/2014/main" id="{4797E969-A54C-4B7F-B8F2-2CD003CE64EC}"/>
              </a:ext>
            </a:extLst>
          </p:cNvPr>
          <p:cNvSpPr/>
          <p:nvPr/>
        </p:nvSpPr>
        <p:spPr>
          <a:xfrm>
            <a:off x="10516651" y="450597"/>
            <a:ext cx="1425731" cy="1360448"/>
          </a:xfrm>
          <a:prstGeom prst="ellipse">
            <a:avLst/>
          </a:prstGeom>
          <a:solidFill>
            <a:srgbClr val="FFFFFF">
              <a:lumMod val="85000"/>
            </a:srgbClr>
          </a:solidFill>
          <a:ln w="76200" cap="flat" cmpd="sng" algn="ctr">
            <a:solidFill>
              <a:srgbClr val="9CBEBD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3</a:t>
            </a:r>
            <a:r>
              <a:rPr kumimoji="0" lang="zh-TW" alt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w Cen MT" panose="020B0602020104020603"/>
                <a:ea typeface="微軟正黑體" panose="020B0604030504040204" pitchFamily="34" charset="-120"/>
                <a:cs typeface="+mn-cs"/>
              </a:rPr>
              <a:t>分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47" name="矩形 46">
            <a:extLst>
              <a:ext uri="{FF2B5EF4-FFF2-40B4-BE49-F238E27FC236}">
                <a16:creationId xmlns:a16="http://schemas.microsoft.com/office/drawing/2014/main" id="{8E5C1773-0F19-45F2-9D9D-E065FE59FB49}"/>
              </a:ext>
            </a:extLst>
          </p:cNvPr>
          <p:cNvSpPr/>
          <p:nvPr/>
        </p:nvSpPr>
        <p:spPr>
          <a:xfrm>
            <a:off x="9175457" y="2210690"/>
            <a:ext cx="2765785" cy="709906"/>
          </a:xfrm>
          <a:prstGeom prst="rect">
            <a:avLst/>
          </a:prstGeom>
          <a:noFill/>
          <a:ln w="1587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Times</a:t>
            </a:r>
            <a:r>
              <a:rPr kumimoji="0" lang="zh-TW" altLang="en-US" sz="40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w Cen MT" panose="020B0602020104020603"/>
                <a:ea typeface="微軟正黑體" panose="020B0604030504040204" pitchFamily="34" charset="-120"/>
                <a:cs typeface="+mn-cs"/>
              </a:rPr>
              <a:t> </a:t>
            </a:r>
            <a:r>
              <a:rPr kumimoji="0" lang="en-US" altLang="zh-TW" sz="40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w Cen MT" panose="020B0602020104020603"/>
                <a:ea typeface="微軟正黑體" panose="020B0604030504040204" pitchFamily="34" charset="-120"/>
                <a:cs typeface="+mn-cs"/>
              </a:rPr>
              <a:t>UP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w Cen MT" panose="020B0602020104020603"/>
              <a:cs typeface="+mn-cs"/>
            </a:endParaRPr>
          </a:p>
        </p:txBody>
      </p:sp>
      <p:sp>
        <p:nvSpPr>
          <p:cNvPr id="48" name="文字方塊 47">
            <a:extLst>
              <a:ext uri="{FF2B5EF4-FFF2-40B4-BE49-F238E27FC236}">
                <a16:creationId xmlns:a16="http://schemas.microsoft.com/office/drawing/2014/main" id="{CC542D5D-3949-4A35-BB6F-9DC47DFCF110}"/>
              </a:ext>
            </a:extLst>
          </p:cNvPr>
          <p:cNvSpPr txBox="1"/>
          <p:nvPr/>
        </p:nvSpPr>
        <p:spPr>
          <a:xfrm>
            <a:off x="10568704" y="50425"/>
            <a:ext cx="13295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>
                <a:solidFill>
                  <a:schemeClr val="accent1"/>
                </a:solidFill>
              </a:rPr>
              <a:t>我是計時器</a:t>
            </a:r>
            <a:endParaRPr lang="en-US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479051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0"/>
                            </p:stCondLst>
                            <p:childTnLst>
                              <p:par>
                                <p:cTn id="12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40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60000"/>
                            </p:stCondLst>
                            <p:childTnLst>
                              <p:par>
                                <p:cTn id="16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80000"/>
                            </p:stCondLst>
                            <p:childTnLst>
                              <p:par>
                                <p:cTn id="20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00"/>
                            </p:stCondLst>
                            <p:childTnLst>
                              <p:par>
                                <p:cTn id="24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20000"/>
                            </p:stCondLst>
                            <p:childTnLst>
                              <p:par>
                                <p:cTn id="28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20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40000"/>
                            </p:stCondLst>
                            <p:childTnLst>
                              <p:par>
                                <p:cTn id="32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20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60000"/>
                            </p:stCondLst>
                            <p:childTnLst>
                              <p:par>
                                <p:cTn id="36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80000"/>
                            </p:stCondLst>
                            <p:childTnLst>
                              <p:par>
                                <p:cTn id="40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0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圖片 10">
            <a:extLst>
              <a:ext uri="{FF2B5EF4-FFF2-40B4-BE49-F238E27FC236}">
                <a16:creationId xmlns:a16="http://schemas.microsoft.com/office/drawing/2014/main" id="{DFA9F098-20D4-44DE-B195-7BEF79212E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1" y="0"/>
            <a:ext cx="9574028" cy="5336296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E69FA392-2B03-4A6B-91E1-036B5485AE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4526" y="5543045"/>
            <a:ext cx="1109211" cy="1378881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F8F1A416-8916-48F2-90BF-3AB72D5952E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876" t="22113" r="266" b="16222"/>
          <a:stretch/>
        </p:blipFill>
        <p:spPr>
          <a:xfrm>
            <a:off x="7346677" y="4938894"/>
            <a:ext cx="1184900" cy="1922571"/>
          </a:xfrm>
          <a:custGeom>
            <a:avLst/>
            <a:gdLst>
              <a:gd name="connsiteX0" fmla="*/ 773240 w 5010684"/>
              <a:gd name="connsiteY0" fmla="*/ 7 h 8130130"/>
              <a:gd name="connsiteX1" fmla="*/ 1108690 w 5010684"/>
              <a:gd name="connsiteY1" fmla="*/ 35603 h 8130130"/>
              <a:gd name="connsiteX2" fmla="*/ 1083638 w 5010684"/>
              <a:gd name="connsiteY2" fmla="*/ 486540 h 8130130"/>
              <a:gd name="connsiteX3" fmla="*/ 1609731 w 5010684"/>
              <a:gd name="connsiteY3" fmla="*/ 411383 h 8130130"/>
              <a:gd name="connsiteX4" fmla="*/ 1409315 w 5010684"/>
              <a:gd name="connsiteY4" fmla="*/ 824742 h 8130130"/>
              <a:gd name="connsiteX5" fmla="*/ 1121216 w 5010684"/>
              <a:gd name="connsiteY5" fmla="*/ 987581 h 8130130"/>
              <a:gd name="connsiteX6" fmla="*/ 1196372 w 5010684"/>
              <a:gd name="connsiteY6" fmla="*/ 2240183 h 8130130"/>
              <a:gd name="connsiteX7" fmla="*/ 1484471 w 5010684"/>
              <a:gd name="connsiteY7" fmla="*/ 3204688 h 8130130"/>
              <a:gd name="connsiteX8" fmla="*/ 1609731 w 5010684"/>
              <a:gd name="connsiteY8" fmla="*/ 2014715 h 8130130"/>
              <a:gd name="connsiteX9" fmla="*/ 1709939 w 5010684"/>
              <a:gd name="connsiteY9" fmla="*/ 837268 h 8130130"/>
              <a:gd name="connsiteX10" fmla="*/ 2073194 w 5010684"/>
              <a:gd name="connsiteY10" fmla="*/ 762112 h 8130130"/>
              <a:gd name="connsiteX11" fmla="*/ 3426005 w 5010684"/>
              <a:gd name="connsiteY11" fmla="*/ 1676512 h 8130130"/>
              <a:gd name="connsiteX12" fmla="*/ 3889468 w 5010684"/>
              <a:gd name="connsiteY12" fmla="*/ 962529 h 8130130"/>
              <a:gd name="connsiteX13" fmla="*/ 3476109 w 5010684"/>
              <a:gd name="connsiteY13" fmla="*/ 737060 h 8130130"/>
              <a:gd name="connsiteX14" fmla="*/ 3551265 w 5010684"/>
              <a:gd name="connsiteY14" fmla="*/ 411383 h 8130130"/>
              <a:gd name="connsiteX15" fmla="*/ 4002202 w 5010684"/>
              <a:gd name="connsiteY15" fmla="*/ 524118 h 8130130"/>
              <a:gd name="connsiteX16" fmla="*/ 4027255 w 5010684"/>
              <a:gd name="connsiteY16" fmla="*/ 173389 h 8130130"/>
              <a:gd name="connsiteX17" fmla="*/ 4615978 w 5010684"/>
              <a:gd name="connsiteY17" fmla="*/ 261071 h 8130130"/>
              <a:gd name="connsiteX18" fmla="*/ 4803868 w 5010684"/>
              <a:gd name="connsiteY18" fmla="*/ 724534 h 8130130"/>
              <a:gd name="connsiteX19" fmla="*/ 4791342 w 5010684"/>
              <a:gd name="connsiteY19" fmla="*/ 1012633 h 8130130"/>
              <a:gd name="connsiteX20" fmla="*/ 4540822 w 5010684"/>
              <a:gd name="connsiteY20" fmla="*/ 1050211 h 8130130"/>
              <a:gd name="connsiteX21" fmla="*/ 4052307 w 5010684"/>
              <a:gd name="connsiteY21" fmla="*/ 2064819 h 8130130"/>
              <a:gd name="connsiteX22" fmla="*/ 3876942 w 5010684"/>
              <a:gd name="connsiteY22" fmla="*/ 2265235 h 8130130"/>
              <a:gd name="connsiteX23" fmla="*/ 4403035 w 5010684"/>
              <a:gd name="connsiteY23" fmla="*/ 2114923 h 8130130"/>
              <a:gd name="connsiteX24" fmla="*/ 4252723 w 5010684"/>
              <a:gd name="connsiteY24" fmla="*/ 2565860 h 8130130"/>
              <a:gd name="connsiteX25" fmla="*/ 4114937 w 5010684"/>
              <a:gd name="connsiteY25" fmla="*/ 2641016 h 8130130"/>
              <a:gd name="connsiteX26" fmla="*/ 4277775 w 5010684"/>
              <a:gd name="connsiteY26" fmla="*/ 3079427 h 8130130"/>
              <a:gd name="connsiteX27" fmla="*/ 4014729 w 5010684"/>
              <a:gd name="connsiteY27" fmla="*/ 3279844 h 8130130"/>
              <a:gd name="connsiteX28" fmla="*/ 4039781 w 5010684"/>
              <a:gd name="connsiteY28" fmla="*/ 3592994 h 8130130"/>
              <a:gd name="connsiteX29" fmla="*/ 4240197 w 5010684"/>
              <a:gd name="connsiteY29" fmla="*/ 3580468 h 8130130"/>
              <a:gd name="connsiteX30" fmla="*/ 4315353 w 5010684"/>
              <a:gd name="connsiteY30" fmla="*/ 4119088 h 8130130"/>
              <a:gd name="connsiteX31" fmla="*/ 4678608 w 5010684"/>
              <a:gd name="connsiteY31" fmla="*/ 3981301 h 8130130"/>
              <a:gd name="connsiteX32" fmla="*/ 4728712 w 5010684"/>
              <a:gd name="connsiteY32" fmla="*/ 4457290 h 8130130"/>
              <a:gd name="connsiteX33" fmla="*/ 4929129 w 5010684"/>
              <a:gd name="connsiteY33" fmla="*/ 4682759 h 8130130"/>
              <a:gd name="connsiteX34" fmla="*/ 4139989 w 5010684"/>
              <a:gd name="connsiteY34" fmla="*/ 5709893 h 8130130"/>
              <a:gd name="connsiteX35" fmla="*/ 3062750 w 5010684"/>
              <a:gd name="connsiteY35" fmla="*/ 5020962 h 8130130"/>
              <a:gd name="connsiteX36" fmla="*/ 2135824 w 5010684"/>
              <a:gd name="connsiteY36" fmla="*/ 6210934 h 8130130"/>
              <a:gd name="connsiteX37" fmla="*/ 3651474 w 5010684"/>
              <a:gd name="connsiteY37" fmla="*/ 6348720 h 8130130"/>
              <a:gd name="connsiteX38" fmla="*/ 4403035 w 5010684"/>
              <a:gd name="connsiteY38" fmla="*/ 6110726 h 8130130"/>
              <a:gd name="connsiteX39" fmla="*/ 4841446 w 5010684"/>
              <a:gd name="connsiteY39" fmla="*/ 6311142 h 8130130"/>
              <a:gd name="connsiteX40" fmla="*/ 4653556 w 5010684"/>
              <a:gd name="connsiteY40" fmla="*/ 6799657 h 8130130"/>
              <a:gd name="connsiteX41" fmla="*/ 5004285 w 5010684"/>
              <a:gd name="connsiteY41" fmla="*/ 7325751 h 8130130"/>
              <a:gd name="connsiteX42" fmla="*/ 4853972 w 5010684"/>
              <a:gd name="connsiteY42" fmla="*/ 7726583 h 8130130"/>
              <a:gd name="connsiteX43" fmla="*/ 4528296 w 5010684"/>
              <a:gd name="connsiteY43" fmla="*/ 7964578 h 8130130"/>
              <a:gd name="connsiteX44" fmla="*/ 4114937 w 5010684"/>
              <a:gd name="connsiteY44" fmla="*/ 8052260 h 8130130"/>
              <a:gd name="connsiteX45" fmla="*/ 3689052 w 5010684"/>
              <a:gd name="connsiteY45" fmla="*/ 8127416 h 8130130"/>
              <a:gd name="connsiteX46" fmla="*/ 3275693 w 5010684"/>
              <a:gd name="connsiteY46" fmla="*/ 7952052 h 8130130"/>
              <a:gd name="connsiteX47" fmla="*/ 3413479 w 5010684"/>
              <a:gd name="connsiteY47" fmla="*/ 7288172 h 8130130"/>
              <a:gd name="connsiteX48" fmla="*/ 3463583 w 5010684"/>
              <a:gd name="connsiteY48" fmla="*/ 6962496 h 8130130"/>
              <a:gd name="connsiteX49" fmla="*/ 2712022 w 5010684"/>
              <a:gd name="connsiteY49" fmla="*/ 7000074 h 8130130"/>
              <a:gd name="connsiteX50" fmla="*/ 2298663 w 5010684"/>
              <a:gd name="connsiteY50" fmla="*/ 7162912 h 8130130"/>
              <a:gd name="connsiteX51" fmla="*/ 1910356 w 5010684"/>
              <a:gd name="connsiteY51" fmla="*/ 7488589 h 8130130"/>
              <a:gd name="connsiteX52" fmla="*/ 1559627 w 5010684"/>
              <a:gd name="connsiteY52" fmla="*/ 7864370 h 8130130"/>
              <a:gd name="connsiteX53" fmla="*/ 1171320 w 5010684"/>
              <a:gd name="connsiteY53" fmla="*/ 8014682 h 8130130"/>
              <a:gd name="connsiteX54" fmla="*/ 795539 w 5010684"/>
              <a:gd name="connsiteY54" fmla="*/ 8039734 h 8130130"/>
              <a:gd name="connsiteX55" fmla="*/ 519967 w 5010684"/>
              <a:gd name="connsiteY55" fmla="*/ 7689005 h 8130130"/>
              <a:gd name="connsiteX56" fmla="*/ 281972 w 5010684"/>
              <a:gd name="connsiteY56" fmla="*/ 7075230 h 8130130"/>
              <a:gd name="connsiteX57" fmla="*/ 131660 w 5010684"/>
              <a:gd name="connsiteY57" fmla="*/ 6361246 h 8130130"/>
              <a:gd name="connsiteX58" fmla="*/ 532493 w 5010684"/>
              <a:gd name="connsiteY58" fmla="*/ 5221378 h 8130130"/>
              <a:gd name="connsiteX59" fmla="*/ 482389 w 5010684"/>
              <a:gd name="connsiteY59" fmla="*/ 3868567 h 8130130"/>
              <a:gd name="connsiteX60" fmla="*/ 269446 w 5010684"/>
              <a:gd name="connsiteY60" fmla="*/ 3304896 h 8130130"/>
              <a:gd name="connsiteX61" fmla="*/ 69030 w 5010684"/>
              <a:gd name="connsiteY61" fmla="*/ 2716172 h 8130130"/>
              <a:gd name="connsiteX62" fmla="*/ 319550 w 5010684"/>
              <a:gd name="connsiteY62" fmla="*/ 1927033 h 8130130"/>
              <a:gd name="connsiteX63" fmla="*/ 407233 w 5010684"/>
              <a:gd name="connsiteY63" fmla="*/ 1037685 h 8130130"/>
              <a:gd name="connsiteX64" fmla="*/ 31452 w 5010684"/>
              <a:gd name="connsiteY64" fmla="*/ 962529 h 8130130"/>
              <a:gd name="connsiteX65" fmla="*/ 43978 w 5010684"/>
              <a:gd name="connsiteY65" fmla="*/ 611800 h 8130130"/>
              <a:gd name="connsiteX66" fmla="*/ 231868 w 5010684"/>
              <a:gd name="connsiteY66" fmla="*/ 649378 h 8130130"/>
              <a:gd name="connsiteX67" fmla="*/ 144186 w 5010684"/>
              <a:gd name="connsiteY67" fmla="*/ 98233 h 8130130"/>
              <a:gd name="connsiteX68" fmla="*/ 773240 w 5010684"/>
              <a:gd name="connsiteY68" fmla="*/ 7 h 81301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</a:cxnLst>
            <a:rect l="l" t="t" r="r" b="b"/>
            <a:pathLst>
              <a:path w="5010684" h="8130130">
                <a:moveTo>
                  <a:pt x="773240" y="7"/>
                </a:moveTo>
                <a:cubicBezTo>
                  <a:pt x="920213" y="-311"/>
                  <a:pt x="1049975" y="11334"/>
                  <a:pt x="1108690" y="35603"/>
                </a:cubicBezTo>
                <a:cubicBezTo>
                  <a:pt x="1265265" y="100321"/>
                  <a:pt x="1000131" y="423910"/>
                  <a:pt x="1083638" y="486540"/>
                </a:cubicBezTo>
                <a:cubicBezTo>
                  <a:pt x="1167145" y="549170"/>
                  <a:pt x="1555452" y="355016"/>
                  <a:pt x="1609731" y="411383"/>
                </a:cubicBezTo>
                <a:cubicBezTo>
                  <a:pt x="1664010" y="467750"/>
                  <a:pt x="1490734" y="728709"/>
                  <a:pt x="1409315" y="824742"/>
                </a:cubicBezTo>
                <a:cubicBezTo>
                  <a:pt x="1327896" y="920775"/>
                  <a:pt x="1156706" y="751674"/>
                  <a:pt x="1121216" y="987581"/>
                </a:cubicBezTo>
                <a:cubicBezTo>
                  <a:pt x="1085726" y="1223488"/>
                  <a:pt x="1131654" y="1872753"/>
                  <a:pt x="1196372" y="2240183"/>
                </a:cubicBezTo>
                <a:cubicBezTo>
                  <a:pt x="1261090" y="2607613"/>
                  <a:pt x="1415578" y="3242266"/>
                  <a:pt x="1484471" y="3204688"/>
                </a:cubicBezTo>
                <a:cubicBezTo>
                  <a:pt x="1553364" y="3167110"/>
                  <a:pt x="1572153" y="2409285"/>
                  <a:pt x="1609731" y="2014715"/>
                </a:cubicBezTo>
                <a:cubicBezTo>
                  <a:pt x="1647309" y="1620145"/>
                  <a:pt x="1632695" y="1046035"/>
                  <a:pt x="1709939" y="837268"/>
                </a:cubicBezTo>
                <a:cubicBezTo>
                  <a:pt x="1787183" y="628501"/>
                  <a:pt x="1787183" y="622238"/>
                  <a:pt x="2073194" y="762112"/>
                </a:cubicBezTo>
                <a:cubicBezTo>
                  <a:pt x="2359205" y="901986"/>
                  <a:pt x="3123293" y="1643109"/>
                  <a:pt x="3426005" y="1676512"/>
                </a:cubicBezTo>
                <a:cubicBezTo>
                  <a:pt x="3728717" y="1709915"/>
                  <a:pt x="3881117" y="1119104"/>
                  <a:pt x="3889468" y="962529"/>
                </a:cubicBezTo>
                <a:cubicBezTo>
                  <a:pt x="3897819" y="805954"/>
                  <a:pt x="3532476" y="828918"/>
                  <a:pt x="3476109" y="737060"/>
                </a:cubicBezTo>
                <a:cubicBezTo>
                  <a:pt x="3419742" y="645202"/>
                  <a:pt x="3463583" y="446873"/>
                  <a:pt x="3551265" y="411383"/>
                </a:cubicBezTo>
                <a:cubicBezTo>
                  <a:pt x="3638947" y="375893"/>
                  <a:pt x="3922870" y="563784"/>
                  <a:pt x="4002202" y="524118"/>
                </a:cubicBezTo>
                <a:cubicBezTo>
                  <a:pt x="4081534" y="484452"/>
                  <a:pt x="3924959" y="217230"/>
                  <a:pt x="4027255" y="173389"/>
                </a:cubicBezTo>
                <a:cubicBezTo>
                  <a:pt x="4129551" y="129548"/>
                  <a:pt x="4486542" y="169213"/>
                  <a:pt x="4615978" y="261071"/>
                </a:cubicBezTo>
                <a:cubicBezTo>
                  <a:pt x="4745414" y="352929"/>
                  <a:pt x="4774641" y="599274"/>
                  <a:pt x="4803868" y="724534"/>
                </a:cubicBezTo>
                <a:cubicBezTo>
                  <a:pt x="4833095" y="849794"/>
                  <a:pt x="4835183" y="958354"/>
                  <a:pt x="4791342" y="1012633"/>
                </a:cubicBezTo>
                <a:cubicBezTo>
                  <a:pt x="4747501" y="1066912"/>
                  <a:pt x="4663995" y="874847"/>
                  <a:pt x="4540822" y="1050211"/>
                </a:cubicBezTo>
                <a:cubicBezTo>
                  <a:pt x="4417649" y="1225575"/>
                  <a:pt x="4162954" y="1862315"/>
                  <a:pt x="4052307" y="2064819"/>
                </a:cubicBezTo>
                <a:cubicBezTo>
                  <a:pt x="3941660" y="2267323"/>
                  <a:pt x="3818487" y="2256884"/>
                  <a:pt x="3876942" y="2265235"/>
                </a:cubicBezTo>
                <a:cubicBezTo>
                  <a:pt x="3935397" y="2273586"/>
                  <a:pt x="4340405" y="2064819"/>
                  <a:pt x="4403035" y="2114923"/>
                </a:cubicBezTo>
                <a:cubicBezTo>
                  <a:pt x="4465665" y="2165027"/>
                  <a:pt x="4300739" y="2478178"/>
                  <a:pt x="4252723" y="2565860"/>
                </a:cubicBezTo>
                <a:cubicBezTo>
                  <a:pt x="4204707" y="2653542"/>
                  <a:pt x="4110762" y="2555421"/>
                  <a:pt x="4114937" y="2641016"/>
                </a:cubicBezTo>
                <a:cubicBezTo>
                  <a:pt x="4119112" y="2726610"/>
                  <a:pt x="4294476" y="2972956"/>
                  <a:pt x="4277775" y="3079427"/>
                </a:cubicBezTo>
                <a:cubicBezTo>
                  <a:pt x="4261074" y="3185898"/>
                  <a:pt x="4054395" y="3194249"/>
                  <a:pt x="4014729" y="3279844"/>
                </a:cubicBezTo>
                <a:cubicBezTo>
                  <a:pt x="3975063" y="3365439"/>
                  <a:pt x="4002203" y="3542890"/>
                  <a:pt x="4039781" y="3592994"/>
                </a:cubicBezTo>
                <a:cubicBezTo>
                  <a:pt x="4077359" y="3643098"/>
                  <a:pt x="4194268" y="3492786"/>
                  <a:pt x="4240197" y="3580468"/>
                </a:cubicBezTo>
                <a:cubicBezTo>
                  <a:pt x="4286126" y="3668150"/>
                  <a:pt x="4242285" y="4052283"/>
                  <a:pt x="4315353" y="4119088"/>
                </a:cubicBezTo>
                <a:cubicBezTo>
                  <a:pt x="4388421" y="4185893"/>
                  <a:pt x="4609715" y="3924934"/>
                  <a:pt x="4678608" y="3981301"/>
                </a:cubicBezTo>
                <a:cubicBezTo>
                  <a:pt x="4747501" y="4037668"/>
                  <a:pt x="4686959" y="4340380"/>
                  <a:pt x="4728712" y="4457290"/>
                </a:cubicBezTo>
                <a:cubicBezTo>
                  <a:pt x="4770466" y="4574200"/>
                  <a:pt x="5027250" y="4473992"/>
                  <a:pt x="4929129" y="4682759"/>
                </a:cubicBezTo>
                <a:cubicBezTo>
                  <a:pt x="4831009" y="4891526"/>
                  <a:pt x="4451052" y="5653526"/>
                  <a:pt x="4139989" y="5709893"/>
                </a:cubicBezTo>
                <a:cubicBezTo>
                  <a:pt x="3828926" y="5766260"/>
                  <a:pt x="3396778" y="4937455"/>
                  <a:pt x="3062750" y="5020962"/>
                </a:cubicBezTo>
                <a:cubicBezTo>
                  <a:pt x="2728723" y="5104469"/>
                  <a:pt x="2037703" y="5989641"/>
                  <a:pt x="2135824" y="6210934"/>
                </a:cubicBezTo>
                <a:cubicBezTo>
                  <a:pt x="2233945" y="6432227"/>
                  <a:pt x="3273606" y="6365421"/>
                  <a:pt x="3651474" y="6348720"/>
                </a:cubicBezTo>
                <a:cubicBezTo>
                  <a:pt x="4029343" y="6332019"/>
                  <a:pt x="4204706" y="6116989"/>
                  <a:pt x="4403035" y="6110726"/>
                </a:cubicBezTo>
                <a:cubicBezTo>
                  <a:pt x="4601364" y="6104463"/>
                  <a:pt x="4799693" y="6196320"/>
                  <a:pt x="4841446" y="6311142"/>
                </a:cubicBezTo>
                <a:cubicBezTo>
                  <a:pt x="4883199" y="6425964"/>
                  <a:pt x="4626416" y="6630556"/>
                  <a:pt x="4653556" y="6799657"/>
                </a:cubicBezTo>
                <a:cubicBezTo>
                  <a:pt x="4680696" y="6968758"/>
                  <a:pt x="4970882" y="7171263"/>
                  <a:pt x="5004285" y="7325751"/>
                </a:cubicBezTo>
                <a:cubicBezTo>
                  <a:pt x="5037688" y="7480239"/>
                  <a:pt x="4933303" y="7620112"/>
                  <a:pt x="4853972" y="7726583"/>
                </a:cubicBezTo>
                <a:cubicBezTo>
                  <a:pt x="4774641" y="7833054"/>
                  <a:pt x="4651468" y="7910299"/>
                  <a:pt x="4528296" y="7964578"/>
                </a:cubicBezTo>
                <a:cubicBezTo>
                  <a:pt x="4405124" y="8018857"/>
                  <a:pt x="4254811" y="8025120"/>
                  <a:pt x="4114937" y="8052260"/>
                </a:cubicBezTo>
                <a:cubicBezTo>
                  <a:pt x="3975063" y="8079400"/>
                  <a:pt x="3828926" y="8144117"/>
                  <a:pt x="3689052" y="8127416"/>
                </a:cubicBezTo>
                <a:cubicBezTo>
                  <a:pt x="3549178" y="8110715"/>
                  <a:pt x="3321622" y="8091926"/>
                  <a:pt x="3275693" y="7952052"/>
                </a:cubicBezTo>
                <a:cubicBezTo>
                  <a:pt x="3229764" y="7812178"/>
                  <a:pt x="3382164" y="7453098"/>
                  <a:pt x="3413479" y="7288172"/>
                </a:cubicBezTo>
                <a:cubicBezTo>
                  <a:pt x="3444794" y="7123246"/>
                  <a:pt x="3580492" y="7010512"/>
                  <a:pt x="3463583" y="6962496"/>
                </a:cubicBezTo>
                <a:cubicBezTo>
                  <a:pt x="3346674" y="6914480"/>
                  <a:pt x="2906175" y="6966671"/>
                  <a:pt x="2712022" y="7000074"/>
                </a:cubicBezTo>
                <a:cubicBezTo>
                  <a:pt x="2517869" y="7033477"/>
                  <a:pt x="2432274" y="7081493"/>
                  <a:pt x="2298663" y="7162912"/>
                </a:cubicBezTo>
                <a:cubicBezTo>
                  <a:pt x="2165052" y="7244331"/>
                  <a:pt x="2033529" y="7371679"/>
                  <a:pt x="1910356" y="7488589"/>
                </a:cubicBezTo>
                <a:cubicBezTo>
                  <a:pt x="1787183" y="7605499"/>
                  <a:pt x="1682800" y="7776688"/>
                  <a:pt x="1559627" y="7864370"/>
                </a:cubicBezTo>
                <a:cubicBezTo>
                  <a:pt x="1436454" y="7952052"/>
                  <a:pt x="1298668" y="7985455"/>
                  <a:pt x="1171320" y="8014682"/>
                </a:cubicBezTo>
                <a:cubicBezTo>
                  <a:pt x="1043972" y="8043909"/>
                  <a:pt x="904098" y="8094013"/>
                  <a:pt x="795539" y="8039734"/>
                </a:cubicBezTo>
                <a:cubicBezTo>
                  <a:pt x="686980" y="7985455"/>
                  <a:pt x="605561" y="7849756"/>
                  <a:pt x="519967" y="7689005"/>
                </a:cubicBezTo>
                <a:cubicBezTo>
                  <a:pt x="434373" y="7528254"/>
                  <a:pt x="346690" y="7296523"/>
                  <a:pt x="281972" y="7075230"/>
                </a:cubicBezTo>
                <a:cubicBezTo>
                  <a:pt x="217254" y="6853937"/>
                  <a:pt x="89907" y="6670221"/>
                  <a:pt x="131660" y="6361246"/>
                </a:cubicBezTo>
                <a:cubicBezTo>
                  <a:pt x="173413" y="6052271"/>
                  <a:pt x="474038" y="5636825"/>
                  <a:pt x="532493" y="5221378"/>
                </a:cubicBezTo>
                <a:cubicBezTo>
                  <a:pt x="590948" y="4805932"/>
                  <a:pt x="526230" y="4187981"/>
                  <a:pt x="482389" y="3868567"/>
                </a:cubicBezTo>
                <a:cubicBezTo>
                  <a:pt x="438548" y="3549153"/>
                  <a:pt x="338339" y="3496962"/>
                  <a:pt x="269446" y="3304896"/>
                </a:cubicBezTo>
                <a:cubicBezTo>
                  <a:pt x="200553" y="3112830"/>
                  <a:pt x="60679" y="2945816"/>
                  <a:pt x="69030" y="2716172"/>
                </a:cubicBezTo>
                <a:cubicBezTo>
                  <a:pt x="77381" y="2486528"/>
                  <a:pt x="263183" y="2206781"/>
                  <a:pt x="319550" y="1927033"/>
                </a:cubicBezTo>
                <a:cubicBezTo>
                  <a:pt x="375917" y="1647285"/>
                  <a:pt x="455249" y="1198436"/>
                  <a:pt x="407233" y="1037685"/>
                </a:cubicBezTo>
                <a:cubicBezTo>
                  <a:pt x="359217" y="876934"/>
                  <a:pt x="91994" y="1033510"/>
                  <a:pt x="31452" y="962529"/>
                </a:cubicBezTo>
                <a:cubicBezTo>
                  <a:pt x="-29090" y="891548"/>
                  <a:pt x="10575" y="663992"/>
                  <a:pt x="43978" y="611800"/>
                </a:cubicBezTo>
                <a:cubicBezTo>
                  <a:pt x="77381" y="559608"/>
                  <a:pt x="215167" y="734973"/>
                  <a:pt x="231868" y="649378"/>
                </a:cubicBezTo>
                <a:cubicBezTo>
                  <a:pt x="248569" y="563783"/>
                  <a:pt x="-1951" y="200529"/>
                  <a:pt x="144186" y="98233"/>
                </a:cubicBezTo>
                <a:cubicBezTo>
                  <a:pt x="235522" y="34298"/>
                  <a:pt x="528285" y="537"/>
                  <a:pt x="773240" y="7"/>
                </a:cubicBezTo>
                <a:close/>
              </a:path>
            </a:pathLst>
          </a:cu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C824C8BD-74AD-41DE-8881-3FFFC61C45E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9324040">
            <a:off x="10813161" y="4283184"/>
            <a:ext cx="1803879" cy="722983"/>
          </a:xfrm>
          <a:prstGeom prst="rect">
            <a:avLst/>
          </a:prstGeom>
        </p:spPr>
      </p:pic>
      <p:pic>
        <p:nvPicPr>
          <p:cNvPr id="14" name="圖片 13">
            <a:extLst>
              <a:ext uri="{FF2B5EF4-FFF2-40B4-BE49-F238E27FC236}">
                <a16:creationId xmlns:a16="http://schemas.microsoft.com/office/drawing/2014/main" id="{6CDC4F79-93FB-4985-A565-B09BA362FFC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22671" y="4781810"/>
            <a:ext cx="2105974" cy="1922571"/>
          </a:xfrm>
          <a:prstGeom prst="rect">
            <a:avLst/>
          </a:prstGeom>
        </p:spPr>
      </p:pic>
      <p:pic>
        <p:nvPicPr>
          <p:cNvPr id="2" name="圖片 1">
            <a:extLst>
              <a:ext uri="{FF2B5EF4-FFF2-40B4-BE49-F238E27FC236}">
                <a16:creationId xmlns:a16="http://schemas.microsoft.com/office/drawing/2014/main" id="{68E83221-CC23-46E8-B115-64B7CECE288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783190">
            <a:off x="8534762" y="5433600"/>
            <a:ext cx="2504691" cy="1307533"/>
          </a:xfrm>
          <a:prstGeom prst="rect">
            <a:avLst/>
          </a:prstGeom>
        </p:spPr>
      </p:pic>
      <p:pic>
        <p:nvPicPr>
          <p:cNvPr id="16" name="圖片 15">
            <a:extLst>
              <a:ext uri="{FF2B5EF4-FFF2-40B4-BE49-F238E27FC236}">
                <a16:creationId xmlns:a16="http://schemas.microsoft.com/office/drawing/2014/main" id="{A3CC8430-B4ED-4A44-AD6E-A419D490A58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157655" y="6009358"/>
            <a:ext cx="753785" cy="912568"/>
          </a:xfrm>
          <a:prstGeom prst="rect">
            <a:avLst/>
          </a:prstGeom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367008A3-A4A7-4D52-9BE3-9B66D98EC3F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9241" y="2114901"/>
            <a:ext cx="4060288" cy="4743099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29E1D65F-0293-415A-825C-FC54958E791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795645" y="6031978"/>
            <a:ext cx="4619260" cy="826022"/>
          </a:xfrm>
          <a:prstGeom prst="rect">
            <a:avLst/>
          </a:prstGeom>
        </p:spPr>
      </p:pic>
      <p:sp>
        <p:nvSpPr>
          <p:cNvPr id="8" name="文字方塊 7">
            <a:extLst>
              <a:ext uri="{FF2B5EF4-FFF2-40B4-BE49-F238E27FC236}">
                <a16:creationId xmlns:a16="http://schemas.microsoft.com/office/drawing/2014/main" id="{C6C80B61-A965-410D-8474-6701BFD36743}"/>
              </a:ext>
            </a:extLst>
          </p:cNvPr>
          <p:cNvSpPr txBox="1"/>
          <p:nvPr/>
        </p:nvSpPr>
        <p:spPr>
          <a:xfrm>
            <a:off x="3771450" y="723158"/>
            <a:ext cx="8001450" cy="44444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2800" dirty="0">
                <a:solidFill>
                  <a:srgbClr val="003756"/>
                </a:solidFill>
              </a:rPr>
              <a:t>各位同學：</a:t>
            </a:r>
            <a:endParaRPr lang="en-US" altLang="zh-TW" sz="2800" dirty="0">
              <a:solidFill>
                <a:srgbClr val="003756"/>
              </a:solidFill>
            </a:endParaRPr>
          </a:p>
          <a:p>
            <a:pPr>
              <a:lnSpc>
                <a:spcPct val="150000"/>
              </a:lnSpc>
            </a:pPr>
            <a:r>
              <a:rPr lang="zh-TW" altLang="en-US" sz="2800" dirty="0">
                <a:solidFill>
                  <a:srgbClr val="003756"/>
                </a:solidFill>
              </a:rPr>
              <a:t>你們放棄了哪些物資？每一種物資都代表一種</a:t>
            </a:r>
            <a:endParaRPr lang="en-US" altLang="zh-TW" sz="2800" dirty="0">
              <a:solidFill>
                <a:srgbClr val="003756"/>
              </a:solidFill>
            </a:endParaRPr>
          </a:p>
          <a:p>
            <a:pPr>
              <a:lnSpc>
                <a:spcPct val="150000"/>
              </a:lnSpc>
            </a:pPr>
            <a:r>
              <a:rPr lang="zh-TW" altLang="en-US" sz="2800" dirty="0">
                <a:solidFill>
                  <a:srgbClr val="003756"/>
                </a:solidFill>
              </a:rPr>
              <a:t>權利，在戰爭中兒童常常被迫失去</a:t>
            </a:r>
            <a:r>
              <a:rPr lang="zh-TW" altLang="en-US" sz="4000" b="1" dirty="0">
                <a:solidFill>
                  <a:schemeClr val="accent1"/>
                </a:solidFill>
              </a:rPr>
              <a:t>和平時期應有的權利</a:t>
            </a:r>
            <a:r>
              <a:rPr lang="zh-TW" altLang="en-US" sz="2800" dirty="0">
                <a:solidFill>
                  <a:srgbClr val="003756"/>
                </a:solidFill>
              </a:rPr>
              <a:t>，想一想，你</a:t>
            </a:r>
            <a:r>
              <a:rPr lang="zh-TW" altLang="en-US" sz="4000" b="1" dirty="0">
                <a:solidFill>
                  <a:schemeClr val="accent1"/>
                </a:solidFill>
              </a:rPr>
              <a:t>放棄的物資</a:t>
            </a:r>
            <a:r>
              <a:rPr lang="zh-TW" altLang="en-US" sz="2800" dirty="0">
                <a:solidFill>
                  <a:srgbClr val="003756"/>
                </a:solidFill>
              </a:rPr>
              <a:t>，可以對應到兒童權利公約的哪一項權利呢？</a:t>
            </a:r>
            <a:endParaRPr lang="en-US" altLang="zh-TW" sz="2800" dirty="0">
              <a:solidFill>
                <a:srgbClr val="003756"/>
              </a:solidFill>
            </a:endParaRPr>
          </a:p>
          <a:p>
            <a:pPr>
              <a:lnSpc>
                <a:spcPct val="150000"/>
              </a:lnSpc>
            </a:pPr>
            <a:endParaRPr lang="en-US" altLang="zh-TW" sz="2800" dirty="0">
              <a:solidFill>
                <a:srgbClr val="00375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139507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表格 1">
            <a:extLst>
              <a:ext uri="{FF2B5EF4-FFF2-40B4-BE49-F238E27FC236}">
                <a16:creationId xmlns:a16="http://schemas.microsoft.com/office/drawing/2014/main" id="{69AC99B4-BA23-4A9F-9268-113DE1548CE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0864026"/>
              </p:ext>
            </p:extLst>
          </p:nvPr>
        </p:nvGraphicFramePr>
        <p:xfrm>
          <a:off x="0" y="158495"/>
          <a:ext cx="12192000" cy="5934561"/>
        </p:xfrm>
        <a:graphic>
          <a:graphicData uri="http://schemas.openxmlformats.org/drawingml/2006/table">
            <a:tbl>
              <a:tblPr firstRow="1" firstCol="1" bandRow="1">
                <a:tableStyleId>{8799B23B-EC83-4686-B30A-512413B5E67A}</a:tableStyleId>
              </a:tblPr>
              <a:tblGrid>
                <a:gridCol w="1015398">
                  <a:extLst>
                    <a:ext uri="{9D8B030D-6E8A-4147-A177-3AD203B41FA5}">
                      <a16:colId xmlns:a16="http://schemas.microsoft.com/office/drawing/2014/main" val="742652000"/>
                    </a:ext>
                  </a:extLst>
                </a:gridCol>
                <a:gridCol w="1482397">
                  <a:extLst>
                    <a:ext uri="{9D8B030D-6E8A-4147-A177-3AD203B41FA5}">
                      <a16:colId xmlns:a16="http://schemas.microsoft.com/office/drawing/2014/main" val="1324383560"/>
                    </a:ext>
                  </a:extLst>
                </a:gridCol>
                <a:gridCol w="9694205">
                  <a:extLst>
                    <a:ext uri="{9D8B030D-6E8A-4147-A177-3AD203B41FA5}">
                      <a16:colId xmlns:a16="http://schemas.microsoft.com/office/drawing/2014/main" val="927826642"/>
                    </a:ext>
                  </a:extLst>
                </a:gridCol>
              </a:tblGrid>
              <a:tr h="65970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2400" dirty="0"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條號</a:t>
                      </a:r>
                      <a:r>
                        <a:rPr lang="en-US" sz="2400" dirty="0"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  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2400" dirty="0"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權利</a:t>
                      </a:r>
                      <a:endParaRPr lang="en-US" sz="24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2400" dirty="0"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簡要條文內容</a:t>
                      </a:r>
                      <a:endParaRPr lang="en-US" sz="2400" dirty="0">
                        <a:solidFill>
                          <a:schemeClr val="bg1"/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306174334"/>
                  </a:ext>
                </a:extLst>
              </a:tr>
              <a:tr h="65935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§</a:t>
                      </a:r>
                      <a:r>
                        <a:rPr lang="zh-TW" altLang="en-US" sz="2400" b="1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</a:t>
                      </a:r>
                      <a:r>
                        <a:rPr lang="en-US" sz="2400" dirty="0">
                          <a:effectLst/>
                        </a:rPr>
                        <a:t>7</a:t>
                      </a:r>
                      <a:endParaRPr lang="en-US" sz="2400" dirty="0">
                        <a:effectLst/>
                        <a:latin typeface="Rockwell" panose="02060603020205020403" pitchFamily="18" charset="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zh-TW" sz="2400" dirty="0">
                          <a:effectLst/>
                          <a:latin typeface="+mj-ea"/>
                          <a:ea typeface="+mj-ea"/>
                        </a:rPr>
                        <a:t>身分權 </a:t>
                      </a:r>
                      <a:endParaRPr lang="en-US" sz="2400" dirty="0">
                        <a:effectLst/>
                        <a:latin typeface="+mj-ea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TW" sz="2400" dirty="0">
                          <a:effectLst/>
                        </a:rPr>
                        <a:t>你有權利擁有自己的姓名與國籍。</a:t>
                      </a:r>
                      <a:endParaRPr lang="en-US" sz="2400" dirty="0">
                        <a:effectLst/>
                        <a:latin typeface="Rockwell" panose="02060603020205020403" pitchFamily="18" charset="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819568852"/>
                  </a:ext>
                </a:extLst>
              </a:tr>
              <a:tr h="65935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b="1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§</a:t>
                      </a:r>
                      <a:r>
                        <a:rPr lang="en-US" sz="2400" dirty="0">
                          <a:effectLst/>
                        </a:rPr>
                        <a:t>12</a:t>
                      </a:r>
                      <a:endParaRPr lang="en-US" sz="2400" dirty="0">
                        <a:effectLst/>
                        <a:latin typeface="Rockwell" panose="02060603020205020403" pitchFamily="18" charset="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zh-TW" sz="2400" dirty="0">
                          <a:effectLst/>
                          <a:latin typeface="+mj-ea"/>
                          <a:ea typeface="+mj-ea"/>
                        </a:rPr>
                        <a:t>表意權</a:t>
                      </a:r>
                      <a:endParaRPr lang="en-US" sz="2400" dirty="0">
                        <a:effectLst/>
                        <a:latin typeface="+mj-ea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TW" sz="2400" dirty="0">
                          <a:effectLst/>
                        </a:rPr>
                        <a:t>你有權利表達自己的意見，成年人應該考慮及尊重你的意見。</a:t>
                      </a:r>
                      <a:endParaRPr lang="en-US" sz="2400" dirty="0">
                        <a:effectLst/>
                        <a:latin typeface="Rockwell" panose="02060603020205020403" pitchFamily="18" charset="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70598876"/>
                  </a:ext>
                </a:extLst>
              </a:tr>
              <a:tr h="65935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b="1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§</a:t>
                      </a:r>
                      <a:r>
                        <a:rPr lang="en-US" sz="2400" dirty="0">
                          <a:effectLst/>
                        </a:rPr>
                        <a:t>16</a:t>
                      </a:r>
                      <a:endParaRPr lang="en-US" sz="2400" dirty="0">
                        <a:effectLst/>
                        <a:latin typeface="Rockwell" panose="02060603020205020403" pitchFamily="18" charset="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zh-TW" sz="2400" dirty="0">
                          <a:effectLst/>
                          <a:latin typeface="+mj-ea"/>
                          <a:ea typeface="+mj-ea"/>
                        </a:rPr>
                        <a:t>隱私權</a:t>
                      </a:r>
                      <a:endParaRPr lang="en-US" sz="2400" dirty="0">
                        <a:effectLst/>
                        <a:latin typeface="+mj-ea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TW" sz="2400" dirty="0">
                          <a:effectLst/>
                        </a:rPr>
                        <a:t>你享有隱私權。</a:t>
                      </a:r>
                      <a:endParaRPr lang="en-US" sz="2400" dirty="0">
                        <a:effectLst/>
                        <a:latin typeface="Rockwell" panose="02060603020205020403" pitchFamily="18" charset="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606751550"/>
                  </a:ext>
                </a:extLst>
              </a:tr>
              <a:tr h="65935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b="1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§</a:t>
                      </a:r>
                      <a:r>
                        <a:rPr lang="en-US" sz="2400" dirty="0">
                          <a:effectLst/>
                        </a:rPr>
                        <a:t>17</a:t>
                      </a:r>
                      <a:endParaRPr lang="en-US" sz="2400" dirty="0">
                        <a:effectLst/>
                        <a:latin typeface="Rockwell" panose="02060603020205020403" pitchFamily="18" charset="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2400" dirty="0">
                          <a:effectLst/>
                          <a:latin typeface="+mj-ea"/>
                          <a:ea typeface="+mj-ea"/>
                          <a:cs typeface="Times New Roman" panose="02020603050405020304" pitchFamily="18" charset="0"/>
                        </a:rPr>
                        <a:t>知情權</a:t>
                      </a:r>
                      <a:r>
                        <a:rPr lang="en-US" sz="2400" dirty="0">
                          <a:effectLst/>
                          <a:latin typeface="+mj-ea"/>
                          <a:ea typeface="+mj-ea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2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你有權利從電視、書本、網路以及其他途徑，獲得有益的資訊。</a:t>
                      </a:r>
                      <a:endParaRPr lang="en-US" sz="2400" dirty="0">
                        <a:effectLst/>
                        <a:latin typeface="Rockwell" panose="02060603020205020403" pitchFamily="18" charset="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252919674"/>
                  </a:ext>
                </a:extLst>
              </a:tr>
              <a:tr h="65935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b="1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§</a:t>
                      </a:r>
                      <a:r>
                        <a:rPr lang="en-US" sz="2400" dirty="0">
                          <a:effectLst/>
                        </a:rPr>
                        <a:t>24</a:t>
                      </a:r>
                      <a:endParaRPr lang="en-US" sz="2400" dirty="0">
                        <a:effectLst/>
                        <a:latin typeface="Rockwell" panose="02060603020205020403" pitchFamily="18" charset="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zh-TW" sz="2400" dirty="0">
                          <a:effectLst/>
                          <a:latin typeface="+mj-ea"/>
                          <a:ea typeface="+mj-ea"/>
                        </a:rPr>
                        <a:t>健康權</a:t>
                      </a:r>
                      <a:endParaRPr lang="en-US" sz="2400" dirty="0">
                        <a:effectLst/>
                        <a:latin typeface="+mj-ea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TW" sz="2400" dirty="0">
                          <a:effectLst/>
                        </a:rPr>
                        <a:t>你</a:t>
                      </a:r>
                      <a:r>
                        <a:rPr lang="zh-TW" altLang="en-US" sz="2400" dirty="0">
                          <a:effectLst/>
                        </a:rPr>
                        <a:t>享</a:t>
                      </a:r>
                      <a:r>
                        <a:rPr lang="zh-TW" sz="2400" dirty="0">
                          <a:effectLst/>
                        </a:rPr>
                        <a:t>有</a:t>
                      </a:r>
                      <a:r>
                        <a:rPr lang="zh-TW" altLang="en-US" sz="2400" dirty="0">
                          <a:effectLst/>
                        </a:rPr>
                        <a:t>得到</a:t>
                      </a:r>
                      <a:r>
                        <a:rPr lang="zh-TW" sz="2400" dirty="0">
                          <a:effectLst/>
                        </a:rPr>
                        <a:t>好的健康照顧的權利。</a:t>
                      </a:r>
                      <a:endParaRPr lang="en-US" sz="2400" dirty="0">
                        <a:effectLst/>
                        <a:latin typeface="Rockwell" panose="02060603020205020403" pitchFamily="18" charset="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460806900"/>
                  </a:ext>
                </a:extLst>
              </a:tr>
              <a:tr h="65935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b="1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§</a:t>
                      </a:r>
                      <a:r>
                        <a:rPr lang="en-US" sz="2400" dirty="0">
                          <a:effectLst/>
                        </a:rPr>
                        <a:t>27</a:t>
                      </a:r>
                      <a:endParaRPr lang="en-US" sz="2400" dirty="0">
                        <a:effectLst/>
                        <a:latin typeface="Rockwell" panose="02060603020205020403" pitchFamily="18" charset="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1800" dirty="0">
                          <a:effectLst/>
                          <a:latin typeface="+mj-ea"/>
                          <a:ea typeface="+mj-ea"/>
                          <a:cs typeface="Times New Roman" panose="02020603050405020304" pitchFamily="18" charset="0"/>
                        </a:rPr>
                        <a:t>基礎生活權</a:t>
                      </a:r>
                      <a:endParaRPr lang="en-US" sz="1800" dirty="0">
                        <a:effectLst/>
                        <a:latin typeface="+mj-ea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TW" sz="2400" dirty="0">
                          <a:effectLst/>
                        </a:rPr>
                        <a:t>你享有得到食物、衣物和安全生活的基本權利。</a:t>
                      </a:r>
                      <a:endParaRPr lang="en-US" sz="2400" dirty="0">
                        <a:effectLst/>
                        <a:latin typeface="Rockwell" panose="02060603020205020403" pitchFamily="18" charset="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777186977"/>
                  </a:ext>
                </a:extLst>
              </a:tr>
              <a:tr h="65935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b="1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§</a:t>
                      </a:r>
                      <a:r>
                        <a:rPr lang="en-US" sz="2400" dirty="0">
                          <a:effectLst/>
                        </a:rPr>
                        <a:t>28</a:t>
                      </a:r>
                      <a:endParaRPr lang="en-US" sz="2400" dirty="0">
                        <a:effectLst/>
                        <a:latin typeface="Rockwell" panose="02060603020205020403" pitchFamily="18" charset="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zh-TW" sz="2400" dirty="0">
                          <a:effectLst/>
                          <a:latin typeface="+mj-ea"/>
                          <a:ea typeface="+mj-ea"/>
                        </a:rPr>
                        <a:t>教育權</a:t>
                      </a:r>
                      <a:endParaRPr lang="en-US" sz="2400" dirty="0">
                        <a:effectLst/>
                        <a:latin typeface="+mj-ea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TW" sz="2400" dirty="0">
                          <a:effectLst/>
                        </a:rPr>
                        <a:t>你有權利接受教育，你應該被鼓勵去上學、去學習。</a:t>
                      </a:r>
                      <a:endParaRPr lang="en-US" sz="2400" dirty="0">
                        <a:effectLst/>
                        <a:latin typeface="Rockwell" panose="02060603020205020403" pitchFamily="18" charset="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131495549"/>
                  </a:ext>
                </a:extLst>
              </a:tr>
              <a:tr h="65935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b="1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§</a:t>
                      </a:r>
                      <a:r>
                        <a:rPr lang="en-US" sz="2400" dirty="0">
                          <a:effectLst/>
                        </a:rPr>
                        <a:t>31</a:t>
                      </a:r>
                      <a:endParaRPr lang="en-US" sz="2400" dirty="0">
                        <a:effectLst/>
                        <a:latin typeface="Rockwell" panose="02060603020205020403" pitchFamily="18" charset="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zh-TW" sz="2400" dirty="0">
                          <a:effectLst/>
                          <a:latin typeface="+mj-ea"/>
                          <a:ea typeface="+mj-ea"/>
                        </a:rPr>
                        <a:t>遊戲權</a:t>
                      </a:r>
                      <a:endParaRPr lang="en-US" sz="2400" dirty="0">
                        <a:effectLst/>
                        <a:latin typeface="+mj-ea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TW" sz="2400" dirty="0">
                          <a:effectLst/>
                        </a:rPr>
                        <a:t>你有休息、休閒和遊戲的權利。</a:t>
                      </a:r>
                      <a:endParaRPr lang="en-US" sz="2400" dirty="0">
                        <a:effectLst/>
                        <a:latin typeface="Rockwell" panose="02060603020205020403" pitchFamily="18" charset="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284448187"/>
                  </a:ext>
                </a:extLst>
              </a:tr>
            </a:tbl>
          </a:graphicData>
        </a:graphic>
      </p:graphicFrame>
      <p:sp>
        <p:nvSpPr>
          <p:cNvPr id="5" name="文字方塊 4">
            <a:extLst>
              <a:ext uri="{FF2B5EF4-FFF2-40B4-BE49-F238E27FC236}">
                <a16:creationId xmlns:a16="http://schemas.microsoft.com/office/drawing/2014/main" id="{6CB84C30-6F43-4A9A-A205-287C045009EC}"/>
              </a:ext>
            </a:extLst>
          </p:cNvPr>
          <p:cNvSpPr txBox="1"/>
          <p:nvPr/>
        </p:nvSpPr>
        <p:spPr>
          <a:xfrm>
            <a:off x="4772246" y="158495"/>
            <a:ext cx="26475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b="1" dirty="0">
                <a:solidFill>
                  <a:schemeClr val="accent4"/>
                </a:solidFill>
              </a:rPr>
              <a:t>兒童權利公約</a:t>
            </a:r>
            <a:endParaRPr lang="en-US" sz="3200" b="1" dirty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037023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ADA56C21-C815-4331-BA1F-369F1EE2B2F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553" t="36617" r="20730" b="14826"/>
          <a:stretch/>
        </p:blipFill>
        <p:spPr>
          <a:xfrm>
            <a:off x="109182" y="98946"/>
            <a:ext cx="11955773" cy="6588457"/>
          </a:xfrm>
          <a:prstGeom prst="rect">
            <a:avLst/>
          </a:prstGeom>
        </p:spPr>
      </p:pic>
      <p:sp>
        <p:nvSpPr>
          <p:cNvPr id="15" name="矩形 14">
            <a:extLst>
              <a:ext uri="{FF2B5EF4-FFF2-40B4-BE49-F238E27FC236}">
                <a16:creationId xmlns:a16="http://schemas.microsoft.com/office/drawing/2014/main" id="{64097581-7B90-497C-99F2-13F675D0C0DA}"/>
              </a:ext>
            </a:extLst>
          </p:cNvPr>
          <p:cNvSpPr/>
          <p:nvPr/>
        </p:nvSpPr>
        <p:spPr>
          <a:xfrm>
            <a:off x="1009934" y="2645391"/>
            <a:ext cx="1378424" cy="684663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38F7284E-8D97-4C28-B255-676E9ECA94B3}"/>
              </a:ext>
            </a:extLst>
          </p:cNvPr>
          <p:cNvSpPr/>
          <p:nvPr/>
        </p:nvSpPr>
        <p:spPr>
          <a:xfrm>
            <a:off x="2553268" y="2634018"/>
            <a:ext cx="2018731" cy="684663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7C8670AC-A8CC-4272-B90E-44F0DF0FD857}"/>
              </a:ext>
            </a:extLst>
          </p:cNvPr>
          <p:cNvSpPr/>
          <p:nvPr/>
        </p:nvSpPr>
        <p:spPr>
          <a:xfrm>
            <a:off x="4813110" y="2645391"/>
            <a:ext cx="2018731" cy="684663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7D973326-292A-4479-BFE4-D9361593CF47}"/>
              </a:ext>
            </a:extLst>
          </p:cNvPr>
          <p:cNvSpPr/>
          <p:nvPr/>
        </p:nvSpPr>
        <p:spPr>
          <a:xfrm>
            <a:off x="6931163" y="2634018"/>
            <a:ext cx="1744640" cy="696036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039A6167-897E-40AE-B612-313E77B411C9}"/>
              </a:ext>
            </a:extLst>
          </p:cNvPr>
          <p:cNvSpPr/>
          <p:nvPr/>
        </p:nvSpPr>
        <p:spPr>
          <a:xfrm>
            <a:off x="8789158" y="2645391"/>
            <a:ext cx="1744640" cy="696036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EF44C05A-84F6-4081-8AA7-9DC357C8D358}"/>
              </a:ext>
            </a:extLst>
          </p:cNvPr>
          <p:cNvSpPr/>
          <p:nvPr/>
        </p:nvSpPr>
        <p:spPr>
          <a:xfrm>
            <a:off x="10724229" y="2622645"/>
            <a:ext cx="1120890" cy="696036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5088F235-A01C-4353-8506-2B54454BD0E6}"/>
              </a:ext>
            </a:extLst>
          </p:cNvPr>
          <p:cNvSpPr/>
          <p:nvPr/>
        </p:nvSpPr>
        <p:spPr>
          <a:xfrm>
            <a:off x="1050006" y="5775277"/>
            <a:ext cx="1378424" cy="684663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4FB75FBB-FE00-455C-B63D-51FBAD75917C}"/>
              </a:ext>
            </a:extLst>
          </p:cNvPr>
          <p:cNvSpPr/>
          <p:nvPr/>
        </p:nvSpPr>
        <p:spPr>
          <a:xfrm>
            <a:off x="2552411" y="5775276"/>
            <a:ext cx="2018731" cy="684663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DD92AADA-0693-4C7B-B6E8-1CA93C2AEF70}"/>
              </a:ext>
            </a:extLst>
          </p:cNvPr>
          <p:cNvSpPr/>
          <p:nvPr/>
        </p:nvSpPr>
        <p:spPr>
          <a:xfrm>
            <a:off x="4703553" y="5775276"/>
            <a:ext cx="2018731" cy="684663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E713A2A3-7AAD-4D87-8FD4-B7B469FB76C3}"/>
              </a:ext>
            </a:extLst>
          </p:cNvPr>
          <p:cNvSpPr/>
          <p:nvPr/>
        </p:nvSpPr>
        <p:spPr>
          <a:xfrm>
            <a:off x="6984608" y="5775276"/>
            <a:ext cx="1744640" cy="696036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id="{6B22D4C8-D527-4F93-9644-57702A01ED07}"/>
              </a:ext>
            </a:extLst>
          </p:cNvPr>
          <p:cNvSpPr/>
          <p:nvPr/>
        </p:nvSpPr>
        <p:spPr>
          <a:xfrm>
            <a:off x="8842603" y="5786649"/>
            <a:ext cx="1744640" cy="696036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26" name="矩形 25">
            <a:extLst>
              <a:ext uri="{FF2B5EF4-FFF2-40B4-BE49-F238E27FC236}">
                <a16:creationId xmlns:a16="http://schemas.microsoft.com/office/drawing/2014/main" id="{A2BC701D-D757-49A0-8A9C-DE5DFC6B9DEC}"/>
              </a:ext>
            </a:extLst>
          </p:cNvPr>
          <p:cNvSpPr/>
          <p:nvPr/>
        </p:nvSpPr>
        <p:spPr>
          <a:xfrm>
            <a:off x="10777674" y="5763903"/>
            <a:ext cx="1120890" cy="696036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FC3B974A-9522-4E83-BFF1-E2CD652D0964}"/>
              </a:ext>
            </a:extLst>
          </p:cNvPr>
          <p:cNvSpPr/>
          <p:nvPr/>
        </p:nvSpPr>
        <p:spPr>
          <a:xfrm>
            <a:off x="4790294" y="5775276"/>
            <a:ext cx="2018731" cy="684663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3" name="矩形: 圓角 2">
            <a:extLst>
              <a:ext uri="{FF2B5EF4-FFF2-40B4-BE49-F238E27FC236}">
                <a16:creationId xmlns:a16="http://schemas.microsoft.com/office/drawing/2014/main" id="{204F8A50-83C4-4ED8-BB83-487299BE2A11}"/>
              </a:ext>
            </a:extLst>
          </p:cNvPr>
          <p:cNvSpPr/>
          <p:nvPr/>
        </p:nvSpPr>
        <p:spPr>
          <a:xfrm>
            <a:off x="1009934" y="2622645"/>
            <a:ext cx="1433015" cy="696036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/>
              <a:t>教育權</a:t>
            </a:r>
          </a:p>
        </p:txBody>
      </p:sp>
      <p:sp>
        <p:nvSpPr>
          <p:cNvPr id="4" name="矩形: 圓角 3">
            <a:extLst>
              <a:ext uri="{FF2B5EF4-FFF2-40B4-BE49-F238E27FC236}">
                <a16:creationId xmlns:a16="http://schemas.microsoft.com/office/drawing/2014/main" id="{B573DB52-9587-481C-BD1A-638E96B7EDF3}"/>
              </a:ext>
            </a:extLst>
          </p:cNvPr>
          <p:cNvSpPr/>
          <p:nvPr/>
        </p:nvSpPr>
        <p:spPr>
          <a:xfrm>
            <a:off x="2552411" y="2622645"/>
            <a:ext cx="2003946" cy="696036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/>
              <a:t>健康權</a:t>
            </a:r>
            <a:endParaRPr lang="en-US" altLang="zh-TW" dirty="0"/>
          </a:p>
          <a:p>
            <a:pPr algn="ctr"/>
            <a:r>
              <a:rPr lang="zh-TW" altLang="en-US" dirty="0"/>
              <a:t>基礎生活權</a:t>
            </a:r>
          </a:p>
        </p:txBody>
      </p:sp>
      <p:sp>
        <p:nvSpPr>
          <p:cNvPr id="5" name="矩形: 圓角 4">
            <a:extLst>
              <a:ext uri="{FF2B5EF4-FFF2-40B4-BE49-F238E27FC236}">
                <a16:creationId xmlns:a16="http://schemas.microsoft.com/office/drawing/2014/main" id="{B8AA2731-BE1D-4394-98EA-929E18CC629D}"/>
              </a:ext>
            </a:extLst>
          </p:cNvPr>
          <p:cNvSpPr/>
          <p:nvPr/>
        </p:nvSpPr>
        <p:spPr>
          <a:xfrm>
            <a:off x="4750936" y="2634018"/>
            <a:ext cx="2003946" cy="696036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/>
              <a:t>健康權</a:t>
            </a:r>
            <a:endParaRPr lang="en-US" altLang="zh-TW" dirty="0"/>
          </a:p>
          <a:p>
            <a:pPr algn="ctr"/>
            <a:r>
              <a:rPr lang="zh-TW" altLang="en-US" dirty="0"/>
              <a:t>基礎生活權</a:t>
            </a:r>
          </a:p>
        </p:txBody>
      </p:sp>
      <p:sp>
        <p:nvSpPr>
          <p:cNvPr id="6" name="矩形: 圓角 5">
            <a:extLst>
              <a:ext uri="{FF2B5EF4-FFF2-40B4-BE49-F238E27FC236}">
                <a16:creationId xmlns:a16="http://schemas.microsoft.com/office/drawing/2014/main" id="{4A9BDD22-CAEC-41DB-853A-9B31F21178B3}"/>
              </a:ext>
            </a:extLst>
          </p:cNvPr>
          <p:cNvSpPr/>
          <p:nvPr/>
        </p:nvSpPr>
        <p:spPr>
          <a:xfrm>
            <a:off x="6940666" y="2628331"/>
            <a:ext cx="1744639" cy="696036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/>
              <a:t>健康權</a:t>
            </a:r>
            <a:endParaRPr lang="en-US" altLang="zh-TW" dirty="0"/>
          </a:p>
          <a:p>
            <a:pPr algn="ctr"/>
            <a:r>
              <a:rPr lang="zh-TW" altLang="en-US" dirty="0"/>
              <a:t>基礎生活權</a:t>
            </a:r>
          </a:p>
        </p:txBody>
      </p:sp>
      <p:sp>
        <p:nvSpPr>
          <p:cNvPr id="7" name="矩形: 圓角 6">
            <a:extLst>
              <a:ext uri="{FF2B5EF4-FFF2-40B4-BE49-F238E27FC236}">
                <a16:creationId xmlns:a16="http://schemas.microsoft.com/office/drawing/2014/main" id="{65608DCF-E2FB-418C-9755-363A8598EF3C}"/>
              </a:ext>
            </a:extLst>
          </p:cNvPr>
          <p:cNvSpPr/>
          <p:nvPr/>
        </p:nvSpPr>
        <p:spPr>
          <a:xfrm>
            <a:off x="8842603" y="2616786"/>
            <a:ext cx="1635457" cy="696036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/>
              <a:t>知情權</a:t>
            </a:r>
            <a:endParaRPr lang="en-US" altLang="zh-TW" dirty="0"/>
          </a:p>
        </p:txBody>
      </p:sp>
      <p:sp>
        <p:nvSpPr>
          <p:cNvPr id="8" name="矩形: 圓角 7">
            <a:extLst>
              <a:ext uri="{FF2B5EF4-FFF2-40B4-BE49-F238E27FC236}">
                <a16:creationId xmlns:a16="http://schemas.microsoft.com/office/drawing/2014/main" id="{E3B0C05A-BB4E-4EDA-8A17-6F6F23B293D2}"/>
              </a:ext>
            </a:extLst>
          </p:cNvPr>
          <p:cNvSpPr/>
          <p:nvPr/>
        </p:nvSpPr>
        <p:spPr>
          <a:xfrm>
            <a:off x="10705816" y="2639704"/>
            <a:ext cx="1185081" cy="696036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/>
              <a:t>知情權</a:t>
            </a:r>
            <a:endParaRPr lang="en-US" altLang="zh-TW" dirty="0"/>
          </a:p>
          <a:p>
            <a:pPr algn="ctr"/>
            <a:r>
              <a:rPr lang="zh-TW" altLang="en-US" dirty="0"/>
              <a:t>表意權</a:t>
            </a:r>
            <a:endParaRPr lang="en-US" altLang="zh-TW" dirty="0"/>
          </a:p>
        </p:txBody>
      </p:sp>
      <p:sp>
        <p:nvSpPr>
          <p:cNvPr id="9" name="矩形: 圓角 8">
            <a:extLst>
              <a:ext uri="{FF2B5EF4-FFF2-40B4-BE49-F238E27FC236}">
                <a16:creationId xmlns:a16="http://schemas.microsoft.com/office/drawing/2014/main" id="{BAF72A44-CED6-4BF2-A7D6-0842F1A3117C}"/>
              </a:ext>
            </a:extLst>
          </p:cNvPr>
          <p:cNvSpPr/>
          <p:nvPr/>
        </p:nvSpPr>
        <p:spPr>
          <a:xfrm>
            <a:off x="1006041" y="5763903"/>
            <a:ext cx="1433015" cy="696036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/>
              <a:t>健康權</a:t>
            </a:r>
            <a:endParaRPr lang="en-US" altLang="zh-TW" dirty="0"/>
          </a:p>
          <a:p>
            <a:pPr algn="ctr"/>
            <a:r>
              <a:rPr lang="zh-TW" altLang="en-US" dirty="0"/>
              <a:t>基礎生活權</a:t>
            </a:r>
          </a:p>
        </p:txBody>
      </p:sp>
      <p:sp>
        <p:nvSpPr>
          <p:cNvPr id="10" name="矩形: 圓角 9">
            <a:extLst>
              <a:ext uri="{FF2B5EF4-FFF2-40B4-BE49-F238E27FC236}">
                <a16:creationId xmlns:a16="http://schemas.microsoft.com/office/drawing/2014/main" id="{72D1198B-9BCA-407A-B05E-DD0631414FAA}"/>
              </a:ext>
            </a:extLst>
          </p:cNvPr>
          <p:cNvSpPr/>
          <p:nvPr/>
        </p:nvSpPr>
        <p:spPr>
          <a:xfrm>
            <a:off x="2504099" y="5763903"/>
            <a:ext cx="2003946" cy="696036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/>
              <a:t>身分權</a:t>
            </a:r>
          </a:p>
        </p:txBody>
      </p:sp>
      <p:sp>
        <p:nvSpPr>
          <p:cNvPr id="11" name="矩形: 圓角 10">
            <a:extLst>
              <a:ext uri="{FF2B5EF4-FFF2-40B4-BE49-F238E27FC236}">
                <a16:creationId xmlns:a16="http://schemas.microsoft.com/office/drawing/2014/main" id="{ADED4811-0242-4177-B5F5-02F60AC653AF}"/>
              </a:ext>
            </a:extLst>
          </p:cNvPr>
          <p:cNvSpPr/>
          <p:nvPr/>
        </p:nvSpPr>
        <p:spPr>
          <a:xfrm>
            <a:off x="4733966" y="5757081"/>
            <a:ext cx="2003946" cy="696036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/>
              <a:t>遊戲權</a:t>
            </a:r>
          </a:p>
        </p:txBody>
      </p:sp>
      <p:sp>
        <p:nvSpPr>
          <p:cNvPr id="12" name="矩形: 圓角 11">
            <a:extLst>
              <a:ext uri="{FF2B5EF4-FFF2-40B4-BE49-F238E27FC236}">
                <a16:creationId xmlns:a16="http://schemas.microsoft.com/office/drawing/2014/main" id="{A6CC5E15-04D0-436B-B1F5-A677EBA8DC8D}"/>
              </a:ext>
            </a:extLst>
          </p:cNvPr>
          <p:cNvSpPr/>
          <p:nvPr/>
        </p:nvSpPr>
        <p:spPr>
          <a:xfrm>
            <a:off x="6948205" y="5763903"/>
            <a:ext cx="1744639" cy="696036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/>
              <a:t>健康權</a:t>
            </a:r>
            <a:endParaRPr lang="en-US" altLang="zh-TW" dirty="0"/>
          </a:p>
          <a:p>
            <a:pPr algn="ctr"/>
            <a:r>
              <a:rPr lang="zh-TW" altLang="en-US" dirty="0"/>
              <a:t>基礎生活權</a:t>
            </a:r>
          </a:p>
        </p:txBody>
      </p:sp>
      <p:sp>
        <p:nvSpPr>
          <p:cNvPr id="13" name="矩形: 圓角 12">
            <a:extLst>
              <a:ext uri="{FF2B5EF4-FFF2-40B4-BE49-F238E27FC236}">
                <a16:creationId xmlns:a16="http://schemas.microsoft.com/office/drawing/2014/main" id="{F6113E7A-14DC-448B-9D26-6602F3CEEEC8}"/>
              </a:ext>
            </a:extLst>
          </p:cNvPr>
          <p:cNvSpPr/>
          <p:nvPr/>
        </p:nvSpPr>
        <p:spPr>
          <a:xfrm>
            <a:off x="8793699" y="5747638"/>
            <a:ext cx="1842447" cy="696036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/>
              <a:t>基礎生活權</a:t>
            </a:r>
          </a:p>
        </p:txBody>
      </p:sp>
      <p:sp>
        <p:nvSpPr>
          <p:cNvPr id="14" name="矩形: 圓角 13">
            <a:extLst>
              <a:ext uri="{FF2B5EF4-FFF2-40B4-BE49-F238E27FC236}">
                <a16:creationId xmlns:a16="http://schemas.microsoft.com/office/drawing/2014/main" id="{1E5BAFD8-AE82-4232-9615-210D90FF9370}"/>
              </a:ext>
            </a:extLst>
          </p:cNvPr>
          <p:cNvSpPr/>
          <p:nvPr/>
        </p:nvSpPr>
        <p:spPr>
          <a:xfrm>
            <a:off x="10685050" y="5751874"/>
            <a:ext cx="1185081" cy="696036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400" dirty="0"/>
              <a:t>健康權</a:t>
            </a:r>
            <a:endParaRPr lang="en-US" altLang="zh-TW" sz="1400" dirty="0"/>
          </a:p>
          <a:p>
            <a:pPr algn="ctr"/>
            <a:r>
              <a:rPr lang="zh-TW" altLang="en-US" sz="1400" dirty="0"/>
              <a:t>基礎生活權</a:t>
            </a:r>
          </a:p>
        </p:txBody>
      </p:sp>
    </p:spTree>
    <p:extLst>
      <p:ext uri="{BB962C8B-B14F-4D97-AF65-F5344CB8AC3E}">
        <p14:creationId xmlns:p14="http://schemas.microsoft.com/office/powerpoint/2010/main" val="133030675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圖片 10">
            <a:extLst>
              <a:ext uri="{FF2B5EF4-FFF2-40B4-BE49-F238E27FC236}">
                <a16:creationId xmlns:a16="http://schemas.microsoft.com/office/drawing/2014/main" id="{DFA9F098-20D4-44DE-B195-7BEF79212E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3322" y="194173"/>
            <a:ext cx="9305323" cy="5115715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E69FA392-2B03-4A6B-91E1-036B5485AE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4526" y="5543045"/>
            <a:ext cx="1109211" cy="1378881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F8F1A416-8916-48F2-90BF-3AB72D5952E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876" t="22113" r="266" b="16222"/>
          <a:stretch/>
        </p:blipFill>
        <p:spPr>
          <a:xfrm>
            <a:off x="7346677" y="4938894"/>
            <a:ext cx="1184900" cy="1922571"/>
          </a:xfrm>
          <a:custGeom>
            <a:avLst/>
            <a:gdLst>
              <a:gd name="connsiteX0" fmla="*/ 773240 w 5010684"/>
              <a:gd name="connsiteY0" fmla="*/ 7 h 8130130"/>
              <a:gd name="connsiteX1" fmla="*/ 1108690 w 5010684"/>
              <a:gd name="connsiteY1" fmla="*/ 35603 h 8130130"/>
              <a:gd name="connsiteX2" fmla="*/ 1083638 w 5010684"/>
              <a:gd name="connsiteY2" fmla="*/ 486540 h 8130130"/>
              <a:gd name="connsiteX3" fmla="*/ 1609731 w 5010684"/>
              <a:gd name="connsiteY3" fmla="*/ 411383 h 8130130"/>
              <a:gd name="connsiteX4" fmla="*/ 1409315 w 5010684"/>
              <a:gd name="connsiteY4" fmla="*/ 824742 h 8130130"/>
              <a:gd name="connsiteX5" fmla="*/ 1121216 w 5010684"/>
              <a:gd name="connsiteY5" fmla="*/ 987581 h 8130130"/>
              <a:gd name="connsiteX6" fmla="*/ 1196372 w 5010684"/>
              <a:gd name="connsiteY6" fmla="*/ 2240183 h 8130130"/>
              <a:gd name="connsiteX7" fmla="*/ 1484471 w 5010684"/>
              <a:gd name="connsiteY7" fmla="*/ 3204688 h 8130130"/>
              <a:gd name="connsiteX8" fmla="*/ 1609731 w 5010684"/>
              <a:gd name="connsiteY8" fmla="*/ 2014715 h 8130130"/>
              <a:gd name="connsiteX9" fmla="*/ 1709939 w 5010684"/>
              <a:gd name="connsiteY9" fmla="*/ 837268 h 8130130"/>
              <a:gd name="connsiteX10" fmla="*/ 2073194 w 5010684"/>
              <a:gd name="connsiteY10" fmla="*/ 762112 h 8130130"/>
              <a:gd name="connsiteX11" fmla="*/ 3426005 w 5010684"/>
              <a:gd name="connsiteY11" fmla="*/ 1676512 h 8130130"/>
              <a:gd name="connsiteX12" fmla="*/ 3889468 w 5010684"/>
              <a:gd name="connsiteY12" fmla="*/ 962529 h 8130130"/>
              <a:gd name="connsiteX13" fmla="*/ 3476109 w 5010684"/>
              <a:gd name="connsiteY13" fmla="*/ 737060 h 8130130"/>
              <a:gd name="connsiteX14" fmla="*/ 3551265 w 5010684"/>
              <a:gd name="connsiteY14" fmla="*/ 411383 h 8130130"/>
              <a:gd name="connsiteX15" fmla="*/ 4002202 w 5010684"/>
              <a:gd name="connsiteY15" fmla="*/ 524118 h 8130130"/>
              <a:gd name="connsiteX16" fmla="*/ 4027255 w 5010684"/>
              <a:gd name="connsiteY16" fmla="*/ 173389 h 8130130"/>
              <a:gd name="connsiteX17" fmla="*/ 4615978 w 5010684"/>
              <a:gd name="connsiteY17" fmla="*/ 261071 h 8130130"/>
              <a:gd name="connsiteX18" fmla="*/ 4803868 w 5010684"/>
              <a:gd name="connsiteY18" fmla="*/ 724534 h 8130130"/>
              <a:gd name="connsiteX19" fmla="*/ 4791342 w 5010684"/>
              <a:gd name="connsiteY19" fmla="*/ 1012633 h 8130130"/>
              <a:gd name="connsiteX20" fmla="*/ 4540822 w 5010684"/>
              <a:gd name="connsiteY20" fmla="*/ 1050211 h 8130130"/>
              <a:gd name="connsiteX21" fmla="*/ 4052307 w 5010684"/>
              <a:gd name="connsiteY21" fmla="*/ 2064819 h 8130130"/>
              <a:gd name="connsiteX22" fmla="*/ 3876942 w 5010684"/>
              <a:gd name="connsiteY22" fmla="*/ 2265235 h 8130130"/>
              <a:gd name="connsiteX23" fmla="*/ 4403035 w 5010684"/>
              <a:gd name="connsiteY23" fmla="*/ 2114923 h 8130130"/>
              <a:gd name="connsiteX24" fmla="*/ 4252723 w 5010684"/>
              <a:gd name="connsiteY24" fmla="*/ 2565860 h 8130130"/>
              <a:gd name="connsiteX25" fmla="*/ 4114937 w 5010684"/>
              <a:gd name="connsiteY25" fmla="*/ 2641016 h 8130130"/>
              <a:gd name="connsiteX26" fmla="*/ 4277775 w 5010684"/>
              <a:gd name="connsiteY26" fmla="*/ 3079427 h 8130130"/>
              <a:gd name="connsiteX27" fmla="*/ 4014729 w 5010684"/>
              <a:gd name="connsiteY27" fmla="*/ 3279844 h 8130130"/>
              <a:gd name="connsiteX28" fmla="*/ 4039781 w 5010684"/>
              <a:gd name="connsiteY28" fmla="*/ 3592994 h 8130130"/>
              <a:gd name="connsiteX29" fmla="*/ 4240197 w 5010684"/>
              <a:gd name="connsiteY29" fmla="*/ 3580468 h 8130130"/>
              <a:gd name="connsiteX30" fmla="*/ 4315353 w 5010684"/>
              <a:gd name="connsiteY30" fmla="*/ 4119088 h 8130130"/>
              <a:gd name="connsiteX31" fmla="*/ 4678608 w 5010684"/>
              <a:gd name="connsiteY31" fmla="*/ 3981301 h 8130130"/>
              <a:gd name="connsiteX32" fmla="*/ 4728712 w 5010684"/>
              <a:gd name="connsiteY32" fmla="*/ 4457290 h 8130130"/>
              <a:gd name="connsiteX33" fmla="*/ 4929129 w 5010684"/>
              <a:gd name="connsiteY33" fmla="*/ 4682759 h 8130130"/>
              <a:gd name="connsiteX34" fmla="*/ 4139989 w 5010684"/>
              <a:gd name="connsiteY34" fmla="*/ 5709893 h 8130130"/>
              <a:gd name="connsiteX35" fmla="*/ 3062750 w 5010684"/>
              <a:gd name="connsiteY35" fmla="*/ 5020962 h 8130130"/>
              <a:gd name="connsiteX36" fmla="*/ 2135824 w 5010684"/>
              <a:gd name="connsiteY36" fmla="*/ 6210934 h 8130130"/>
              <a:gd name="connsiteX37" fmla="*/ 3651474 w 5010684"/>
              <a:gd name="connsiteY37" fmla="*/ 6348720 h 8130130"/>
              <a:gd name="connsiteX38" fmla="*/ 4403035 w 5010684"/>
              <a:gd name="connsiteY38" fmla="*/ 6110726 h 8130130"/>
              <a:gd name="connsiteX39" fmla="*/ 4841446 w 5010684"/>
              <a:gd name="connsiteY39" fmla="*/ 6311142 h 8130130"/>
              <a:gd name="connsiteX40" fmla="*/ 4653556 w 5010684"/>
              <a:gd name="connsiteY40" fmla="*/ 6799657 h 8130130"/>
              <a:gd name="connsiteX41" fmla="*/ 5004285 w 5010684"/>
              <a:gd name="connsiteY41" fmla="*/ 7325751 h 8130130"/>
              <a:gd name="connsiteX42" fmla="*/ 4853972 w 5010684"/>
              <a:gd name="connsiteY42" fmla="*/ 7726583 h 8130130"/>
              <a:gd name="connsiteX43" fmla="*/ 4528296 w 5010684"/>
              <a:gd name="connsiteY43" fmla="*/ 7964578 h 8130130"/>
              <a:gd name="connsiteX44" fmla="*/ 4114937 w 5010684"/>
              <a:gd name="connsiteY44" fmla="*/ 8052260 h 8130130"/>
              <a:gd name="connsiteX45" fmla="*/ 3689052 w 5010684"/>
              <a:gd name="connsiteY45" fmla="*/ 8127416 h 8130130"/>
              <a:gd name="connsiteX46" fmla="*/ 3275693 w 5010684"/>
              <a:gd name="connsiteY46" fmla="*/ 7952052 h 8130130"/>
              <a:gd name="connsiteX47" fmla="*/ 3413479 w 5010684"/>
              <a:gd name="connsiteY47" fmla="*/ 7288172 h 8130130"/>
              <a:gd name="connsiteX48" fmla="*/ 3463583 w 5010684"/>
              <a:gd name="connsiteY48" fmla="*/ 6962496 h 8130130"/>
              <a:gd name="connsiteX49" fmla="*/ 2712022 w 5010684"/>
              <a:gd name="connsiteY49" fmla="*/ 7000074 h 8130130"/>
              <a:gd name="connsiteX50" fmla="*/ 2298663 w 5010684"/>
              <a:gd name="connsiteY50" fmla="*/ 7162912 h 8130130"/>
              <a:gd name="connsiteX51" fmla="*/ 1910356 w 5010684"/>
              <a:gd name="connsiteY51" fmla="*/ 7488589 h 8130130"/>
              <a:gd name="connsiteX52" fmla="*/ 1559627 w 5010684"/>
              <a:gd name="connsiteY52" fmla="*/ 7864370 h 8130130"/>
              <a:gd name="connsiteX53" fmla="*/ 1171320 w 5010684"/>
              <a:gd name="connsiteY53" fmla="*/ 8014682 h 8130130"/>
              <a:gd name="connsiteX54" fmla="*/ 795539 w 5010684"/>
              <a:gd name="connsiteY54" fmla="*/ 8039734 h 8130130"/>
              <a:gd name="connsiteX55" fmla="*/ 519967 w 5010684"/>
              <a:gd name="connsiteY55" fmla="*/ 7689005 h 8130130"/>
              <a:gd name="connsiteX56" fmla="*/ 281972 w 5010684"/>
              <a:gd name="connsiteY56" fmla="*/ 7075230 h 8130130"/>
              <a:gd name="connsiteX57" fmla="*/ 131660 w 5010684"/>
              <a:gd name="connsiteY57" fmla="*/ 6361246 h 8130130"/>
              <a:gd name="connsiteX58" fmla="*/ 532493 w 5010684"/>
              <a:gd name="connsiteY58" fmla="*/ 5221378 h 8130130"/>
              <a:gd name="connsiteX59" fmla="*/ 482389 w 5010684"/>
              <a:gd name="connsiteY59" fmla="*/ 3868567 h 8130130"/>
              <a:gd name="connsiteX60" fmla="*/ 269446 w 5010684"/>
              <a:gd name="connsiteY60" fmla="*/ 3304896 h 8130130"/>
              <a:gd name="connsiteX61" fmla="*/ 69030 w 5010684"/>
              <a:gd name="connsiteY61" fmla="*/ 2716172 h 8130130"/>
              <a:gd name="connsiteX62" fmla="*/ 319550 w 5010684"/>
              <a:gd name="connsiteY62" fmla="*/ 1927033 h 8130130"/>
              <a:gd name="connsiteX63" fmla="*/ 407233 w 5010684"/>
              <a:gd name="connsiteY63" fmla="*/ 1037685 h 8130130"/>
              <a:gd name="connsiteX64" fmla="*/ 31452 w 5010684"/>
              <a:gd name="connsiteY64" fmla="*/ 962529 h 8130130"/>
              <a:gd name="connsiteX65" fmla="*/ 43978 w 5010684"/>
              <a:gd name="connsiteY65" fmla="*/ 611800 h 8130130"/>
              <a:gd name="connsiteX66" fmla="*/ 231868 w 5010684"/>
              <a:gd name="connsiteY66" fmla="*/ 649378 h 8130130"/>
              <a:gd name="connsiteX67" fmla="*/ 144186 w 5010684"/>
              <a:gd name="connsiteY67" fmla="*/ 98233 h 8130130"/>
              <a:gd name="connsiteX68" fmla="*/ 773240 w 5010684"/>
              <a:gd name="connsiteY68" fmla="*/ 7 h 81301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</a:cxnLst>
            <a:rect l="l" t="t" r="r" b="b"/>
            <a:pathLst>
              <a:path w="5010684" h="8130130">
                <a:moveTo>
                  <a:pt x="773240" y="7"/>
                </a:moveTo>
                <a:cubicBezTo>
                  <a:pt x="920213" y="-311"/>
                  <a:pt x="1049975" y="11334"/>
                  <a:pt x="1108690" y="35603"/>
                </a:cubicBezTo>
                <a:cubicBezTo>
                  <a:pt x="1265265" y="100321"/>
                  <a:pt x="1000131" y="423910"/>
                  <a:pt x="1083638" y="486540"/>
                </a:cubicBezTo>
                <a:cubicBezTo>
                  <a:pt x="1167145" y="549170"/>
                  <a:pt x="1555452" y="355016"/>
                  <a:pt x="1609731" y="411383"/>
                </a:cubicBezTo>
                <a:cubicBezTo>
                  <a:pt x="1664010" y="467750"/>
                  <a:pt x="1490734" y="728709"/>
                  <a:pt x="1409315" y="824742"/>
                </a:cubicBezTo>
                <a:cubicBezTo>
                  <a:pt x="1327896" y="920775"/>
                  <a:pt x="1156706" y="751674"/>
                  <a:pt x="1121216" y="987581"/>
                </a:cubicBezTo>
                <a:cubicBezTo>
                  <a:pt x="1085726" y="1223488"/>
                  <a:pt x="1131654" y="1872753"/>
                  <a:pt x="1196372" y="2240183"/>
                </a:cubicBezTo>
                <a:cubicBezTo>
                  <a:pt x="1261090" y="2607613"/>
                  <a:pt x="1415578" y="3242266"/>
                  <a:pt x="1484471" y="3204688"/>
                </a:cubicBezTo>
                <a:cubicBezTo>
                  <a:pt x="1553364" y="3167110"/>
                  <a:pt x="1572153" y="2409285"/>
                  <a:pt x="1609731" y="2014715"/>
                </a:cubicBezTo>
                <a:cubicBezTo>
                  <a:pt x="1647309" y="1620145"/>
                  <a:pt x="1632695" y="1046035"/>
                  <a:pt x="1709939" y="837268"/>
                </a:cubicBezTo>
                <a:cubicBezTo>
                  <a:pt x="1787183" y="628501"/>
                  <a:pt x="1787183" y="622238"/>
                  <a:pt x="2073194" y="762112"/>
                </a:cubicBezTo>
                <a:cubicBezTo>
                  <a:pt x="2359205" y="901986"/>
                  <a:pt x="3123293" y="1643109"/>
                  <a:pt x="3426005" y="1676512"/>
                </a:cubicBezTo>
                <a:cubicBezTo>
                  <a:pt x="3728717" y="1709915"/>
                  <a:pt x="3881117" y="1119104"/>
                  <a:pt x="3889468" y="962529"/>
                </a:cubicBezTo>
                <a:cubicBezTo>
                  <a:pt x="3897819" y="805954"/>
                  <a:pt x="3532476" y="828918"/>
                  <a:pt x="3476109" y="737060"/>
                </a:cubicBezTo>
                <a:cubicBezTo>
                  <a:pt x="3419742" y="645202"/>
                  <a:pt x="3463583" y="446873"/>
                  <a:pt x="3551265" y="411383"/>
                </a:cubicBezTo>
                <a:cubicBezTo>
                  <a:pt x="3638947" y="375893"/>
                  <a:pt x="3922870" y="563784"/>
                  <a:pt x="4002202" y="524118"/>
                </a:cubicBezTo>
                <a:cubicBezTo>
                  <a:pt x="4081534" y="484452"/>
                  <a:pt x="3924959" y="217230"/>
                  <a:pt x="4027255" y="173389"/>
                </a:cubicBezTo>
                <a:cubicBezTo>
                  <a:pt x="4129551" y="129548"/>
                  <a:pt x="4486542" y="169213"/>
                  <a:pt x="4615978" y="261071"/>
                </a:cubicBezTo>
                <a:cubicBezTo>
                  <a:pt x="4745414" y="352929"/>
                  <a:pt x="4774641" y="599274"/>
                  <a:pt x="4803868" y="724534"/>
                </a:cubicBezTo>
                <a:cubicBezTo>
                  <a:pt x="4833095" y="849794"/>
                  <a:pt x="4835183" y="958354"/>
                  <a:pt x="4791342" y="1012633"/>
                </a:cubicBezTo>
                <a:cubicBezTo>
                  <a:pt x="4747501" y="1066912"/>
                  <a:pt x="4663995" y="874847"/>
                  <a:pt x="4540822" y="1050211"/>
                </a:cubicBezTo>
                <a:cubicBezTo>
                  <a:pt x="4417649" y="1225575"/>
                  <a:pt x="4162954" y="1862315"/>
                  <a:pt x="4052307" y="2064819"/>
                </a:cubicBezTo>
                <a:cubicBezTo>
                  <a:pt x="3941660" y="2267323"/>
                  <a:pt x="3818487" y="2256884"/>
                  <a:pt x="3876942" y="2265235"/>
                </a:cubicBezTo>
                <a:cubicBezTo>
                  <a:pt x="3935397" y="2273586"/>
                  <a:pt x="4340405" y="2064819"/>
                  <a:pt x="4403035" y="2114923"/>
                </a:cubicBezTo>
                <a:cubicBezTo>
                  <a:pt x="4465665" y="2165027"/>
                  <a:pt x="4300739" y="2478178"/>
                  <a:pt x="4252723" y="2565860"/>
                </a:cubicBezTo>
                <a:cubicBezTo>
                  <a:pt x="4204707" y="2653542"/>
                  <a:pt x="4110762" y="2555421"/>
                  <a:pt x="4114937" y="2641016"/>
                </a:cubicBezTo>
                <a:cubicBezTo>
                  <a:pt x="4119112" y="2726610"/>
                  <a:pt x="4294476" y="2972956"/>
                  <a:pt x="4277775" y="3079427"/>
                </a:cubicBezTo>
                <a:cubicBezTo>
                  <a:pt x="4261074" y="3185898"/>
                  <a:pt x="4054395" y="3194249"/>
                  <a:pt x="4014729" y="3279844"/>
                </a:cubicBezTo>
                <a:cubicBezTo>
                  <a:pt x="3975063" y="3365439"/>
                  <a:pt x="4002203" y="3542890"/>
                  <a:pt x="4039781" y="3592994"/>
                </a:cubicBezTo>
                <a:cubicBezTo>
                  <a:pt x="4077359" y="3643098"/>
                  <a:pt x="4194268" y="3492786"/>
                  <a:pt x="4240197" y="3580468"/>
                </a:cubicBezTo>
                <a:cubicBezTo>
                  <a:pt x="4286126" y="3668150"/>
                  <a:pt x="4242285" y="4052283"/>
                  <a:pt x="4315353" y="4119088"/>
                </a:cubicBezTo>
                <a:cubicBezTo>
                  <a:pt x="4388421" y="4185893"/>
                  <a:pt x="4609715" y="3924934"/>
                  <a:pt x="4678608" y="3981301"/>
                </a:cubicBezTo>
                <a:cubicBezTo>
                  <a:pt x="4747501" y="4037668"/>
                  <a:pt x="4686959" y="4340380"/>
                  <a:pt x="4728712" y="4457290"/>
                </a:cubicBezTo>
                <a:cubicBezTo>
                  <a:pt x="4770466" y="4574200"/>
                  <a:pt x="5027250" y="4473992"/>
                  <a:pt x="4929129" y="4682759"/>
                </a:cubicBezTo>
                <a:cubicBezTo>
                  <a:pt x="4831009" y="4891526"/>
                  <a:pt x="4451052" y="5653526"/>
                  <a:pt x="4139989" y="5709893"/>
                </a:cubicBezTo>
                <a:cubicBezTo>
                  <a:pt x="3828926" y="5766260"/>
                  <a:pt x="3396778" y="4937455"/>
                  <a:pt x="3062750" y="5020962"/>
                </a:cubicBezTo>
                <a:cubicBezTo>
                  <a:pt x="2728723" y="5104469"/>
                  <a:pt x="2037703" y="5989641"/>
                  <a:pt x="2135824" y="6210934"/>
                </a:cubicBezTo>
                <a:cubicBezTo>
                  <a:pt x="2233945" y="6432227"/>
                  <a:pt x="3273606" y="6365421"/>
                  <a:pt x="3651474" y="6348720"/>
                </a:cubicBezTo>
                <a:cubicBezTo>
                  <a:pt x="4029343" y="6332019"/>
                  <a:pt x="4204706" y="6116989"/>
                  <a:pt x="4403035" y="6110726"/>
                </a:cubicBezTo>
                <a:cubicBezTo>
                  <a:pt x="4601364" y="6104463"/>
                  <a:pt x="4799693" y="6196320"/>
                  <a:pt x="4841446" y="6311142"/>
                </a:cubicBezTo>
                <a:cubicBezTo>
                  <a:pt x="4883199" y="6425964"/>
                  <a:pt x="4626416" y="6630556"/>
                  <a:pt x="4653556" y="6799657"/>
                </a:cubicBezTo>
                <a:cubicBezTo>
                  <a:pt x="4680696" y="6968758"/>
                  <a:pt x="4970882" y="7171263"/>
                  <a:pt x="5004285" y="7325751"/>
                </a:cubicBezTo>
                <a:cubicBezTo>
                  <a:pt x="5037688" y="7480239"/>
                  <a:pt x="4933303" y="7620112"/>
                  <a:pt x="4853972" y="7726583"/>
                </a:cubicBezTo>
                <a:cubicBezTo>
                  <a:pt x="4774641" y="7833054"/>
                  <a:pt x="4651468" y="7910299"/>
                  <a:pt x="4528296" y="7964578"/>
                </a:cubicBezTo>
                <a:cubicBezTo>
                  <a:pt x="4405124" y="8018857"/>
                  <a:pt x="4254811" y="8025120"/>
                  <a:pt x="4114937" y="8052260"/>
                </a:cubicBezTo>
                <a:cubicBezTo>
                  <a:pt x="3975063" y="8079400"/>
                  <a:pt x="3828926" y="8144117"/>
                  <a:pt x="3689052" y="8127416"/>
                </a:cubicBezTo>
                <a:cubicBezTo>
                  <a:pt x="3549178" y="8110715"/>
                  <a:pt x="3321622" y="8091926"/>
                  <a:pt x="3275693" y="7952052"/>
                </a:cubicBezTo>
                <a:cubicBezTo>
                  <a:pt x="3229764" y="7812178"/>
                  <a:pt x="3382164" y="7453098"/>
                  <a:pt x="3413479" y="7288172"/>
                </a:cubicBezTo>
                <a:cubicBezTo>
                  <a:pt x="3444794" y="7123246"/>
                  <a:pt x="3580492" y="7010512"/>
                  <a:pt x="3463583" y="6962496"/>
                </a:cubicBezTo>
                <a:cubicBezTo>
                  <a:pt x="3346674" y="6914480"/>
                  <a:pt x="2906175" y="6966671"/>
                  <a:pt x="2712022" y="7000074"/>
                </a:cubicBezTo>
                <a:cubicBezTo>
                  <a:pt x="2517869" y="7033477"/>
                  <a:pt x="2432274" y="7081493"/>
                  <a:pt x="2298663" y="7162912"/>
                </a:cubicBezTo>
                <a:cubicBezTo>
                  <a:pt x="2165052" y="7244331"/>
                  <a:pt x="2033529" y="7371679"/>
                  <a:pt x="1910356" y="7488589"/>
                </a:cubicBezTo>
                <a:cubicBezTo>
                  <a:pt x="1787183" y="7605499"/>
                  <a:pt x="1682800" y="7776688"/>
                  <a:pt x="1559627" y="7864370"/>
                </a:cubicBezTo>
                <a:cubicBezTo>
                  <a:pt x="1436454" y="7952052"/>
                  <a:pt x="1298668" y="7985455"/>
                  <a:pt x="1171320" y="8014682"/>
                </a:cubicBezTo>
                <a:cubicBezTo>
                  <a:pt x="1043972" y="8043909"/>
                  <a:pt x="904098" y="8094013"/>
                  <a:pt x="795539" y="8039734"/>
                </a:cubicBezTo>
                <a:cubicBezTo>
                  <a:pt x="686980" y="7985455"/>
                  <a:pt x="605561" y="7849756"/>
                  <a:pt x="519967" y="7689005"/>
                </a:cubicBezTo>
                <a:cubicBezTo>
                  <a:pt x="434373" y="7528254"/>
                  <a:pt x="346690" y="7296523"/>
                  <a:pt x="281972" y="7075230"/>
                </a:cubicBezTo>
                <a:cubicBezTo>
                  <a:pt x="217254" y="6853937"/>
                  <a:pt x="89907" y="6670221"/>
                  <a:pt x="131660" y="6361246"/>
                </a:cubicBezTo>
                <a:cubicBezTo>
                  <a:pt x="173413" y="6052271"/>
                  <a:pt x="474038" y="5636825"/>
                  <a:pt x="532493" y="5221378"/>
                </a:cubicBezTo>
                <a:cubicBezTo>
                  <a:pt x="590948" y="4805932"/>
                  <a:pt x="526230" y="4187981"/>
                  <a:pt x="482389" y="3868567"/>
                </a:cubicBezTo>
                <a:cubicBezTo>
                  <a:pt x="438548" y="3549153"/>
                  <a:pt x="338339" y="3496962"/>
                  <a:pt x="269446" y="3304896"/>
                </a:cubicBezTo>
                <a:cubicBezTo>
                  <a:pt x="200553" y="3112830"/>
                  <a:pt x="60679" y="2945816"/>
                  <a:pt x="69030" y="2716172"/>
                </a:cubicBezTo>
                <a:cubicBezTo>
                  <a:pt x="77381" y="2486528"/>
                  <a:pt x="263183" y="2206781"/>
                  <a:pt x="319550" y="1927033"/>
                </a:cubicBezTo>
                <a:cubicBezTo>
                  <a:pt x="375917" y="1647285"/>
                  <a:pt x="455249" y="1198436"/>
                  <a:pt x="407233" y="1037685"/>
                </a:cubicBezTo>
                <a:cubicBezTo>
                  <a:pt x="359217" y="876934"/>
                  <a:pt x="91994" y="1033510"/>
                  <a:pt x="31452" y="962529"/>
                </a:cubicBezTo>
                <a:cubicBezTo>
                  <a:pt x="-29090" y="891548"/>
                  <a:pt x="10575" y="663992"/>
                  <a:pt x="43978" y="611800"/>
                </a:cubicBezTo>
                <a:cubicBezTo>
                  <a:pt x="77381" y="559608"/>
                  <a:pt x="215167" y="734973"/>
                  <a:pt x="231868" y="649378"/>
                </a:cubicBezTo>
                <a:cubicBezTo>
                  <a:pt x="248569" y="563783"/>
                  <a:pt x="-1951" y="200529"/>
                  <a:pt x="144186" y="98233"/>
                </a:cubicBezTo>
                <a:cubicBezTo>
                  <a:pt x="235522" y="34298"/>
                  <a:pt x="528285" y="537"/>
                  <a:pt x="773240" y="7"/>
                </a:cubicBezTo>
                <a:close/>
              </a:path>
            </a:pathLst>
          </a:cu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C824C8BD-74AD-41DE-8881-3FFFC61C45E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9324040">
            <a:off x="10813161" y="4283184"/>
            <a:ext cx="1803879" cy="722983"/>
          </a:xfrm>
          <a:prstGeom prst="rect">
            <a:avLst/>
          </a:prstGeom>
        </p:spPr>
      </p:pic>
      <p:pic>
        <p:nvPicPr>
          <p:cNvPr id="14" name="圖片 13">
            <a:extLst>
              <a:ext uri="{FF2B5EF4-FFF2-40B4-BE49-F238E27FC236}">
                <a16:creationId xmlns:a16="http://schemas.microsoft.com/office/drawing/2014/main" id="{6CDC4F79-93FB-4985-A565-B09BA362FFC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22671" y="4781810"/>
            <a:ext cx="2105974" cy="1922571"/>
          </a:xfrm>
          <a:prstGeom prst="rect">
            <a:avLst/>
          </a:prstGeom>
        </p:spPr>
      </p:pic>
      <p:pic>
        <p:nvPicPr>
          <p:cNvPr id="2" name="圖片 1">
            <a:extLst>
              <a:ext uri="{FF2B5EF4-FFF2-40B4-BE49-F238E27FC236}">
                <a16:creationId xmlns:a16="http://schemas.microsoft.com/office/drawing/2014/main" id="{68E83221-CC23-46E8-B115-64B7CECE288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783190">
            <a:off x="8534762" y="5433600"/>
            <a:ext cx="2504691" cy="1307533"/>
          </a:xfrm>
          <a:prstGeom prst="rect">
            <a:avLst/>
          </a:prstGeom>
        </p:spPr>
      </p:pic>
      <p:pic>
        <p:nvPicPr>
          <p:cNvPr id="16" name="圖片 15">
            <a:extLst>
              <a:ext uri="{FF2B5EF4-FFF2-40B4-BE49-F238E27FC236}">
                <a16:creationId xmlns:a16="http://schemas.microsoft.com/office/drawing/2014/main" id="{A3CC8430-B4ED-4A44-AD6E-A419D490A58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157655" y="6009358"/>
            <a:ext cx="753785" cy="912568"/>
          </a:xfrm>
          <a:prstGeom prst="rect">
            <a:avLst/>
          </a:prstGeom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367008A3-A4A7-4D52-9BE3-9B66D98EC3F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9241" y="2114901"/>
            <a:ext cx="4060288" cy="4743099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29E1D65F-0293-415A-825C-FC54958E791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795645" y="6031978"/>
            <a:ext cx="4619260" cy="826022"/>
          </a:xfrm>
          <a:prstGeom prst="rect">
            <a:avLst/>
          </a:prstGeom>
        </p:spPr>
      </p:pic>
      <p:sp>
        <p:nvSpPr>
          <p:cNvPr id="8" name="文字方塊 7">
            <a:extLst>
              <a:ext uri="{FF2B5EF4-FFF2-40B4-BE49-F238E27FC236}">
                <a16:creationId xmlns:a16="http://schemas.microsoft.com/office/drawing/2014/main" id="{C6C80B61-A965-410D-8474-6701BFD36743}"/>
              </a:ext>
            </a:extLst>
          </p:cNvPr>
          <p:cNvSpPr txBox="1"/>
          <p:nvPr/>
        </p:nvSpPr>
        <p:spPr>
          <a:xfrm>
            <a:off x="3761904" y="1360869"/>
            <a:ext cx="7474646" cy="29677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2800" dirty="0">
                <a:solidFill>
                  <a:srgbClr val="003756"/>
                </a:solidFill>
              </a:rPr>
              <a:t>戰爭侵害人權，迫使人民放棄許多和平時期應有的權利，想一想，這些</a:t>
            </a:r>
            <a:r>
              <a:rPr lang="zh-TW" altLang="en-US" sz="3600" b="1" dirty="0">
                <a:solidFill>
                  <a:schemeClr val="accent1"/>
                </a:solidFill>
              </a:rPr>
              <a:t>被迫放棄的權利</a:t>
            </a:r>
            <a:r>
              <a:rPr lang="zh-TW" altLang="en-US" sz="2800" dirty="0">
                <a:solidFill>
                  <a:srgbClr val="003756"/>
                </a:solidFill>
              </a:rPr>
              <a:t>，有哪一項你覺得</a:t>
            </a:r>
            <a:r>
              <a:rPr lang="zh-TW" altLang="en-US" sz="3600" b="1" dirty="0">
                <a:solidFill>
                  <a:schemeClr val="accent1"/>
                </a:solidFill>
              </a:rPr>
              <a:t>最重要？為什麼？</a:t>
            </a:r>
            <a:endParaRPr lang="en-US" altLang="zh-TW" sz="3600" b="1" dirty="0">
              <a:solidFill>
                <a:schemeClr val="accent1"/>
              </a:solidFill>
            </a:endParaRPr>
          </a:p>
          <a:p>
            <a:pPr>
              <a:lnSpc>
                <a:spcPct val="150000"/>
              </a:lnSpc>
            </a:pPr>
            <a:r>
              <a:rPr lang="zh-TW" altLang="en-US" sz="2800" dirty="0">
                <a:solidFill>
                  <a:srgbClr val="003756"/>
                </a:solidFill>
              </a:rPr>
              <a:t>請說說看你們的想法。</a:t>
            </a:r>
            <a:endParaRPr lang="en-US" altLang="zh-TW" sz="2800" dirty="0">
              <a:solidFill>
                <a:srgbClr val="00375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976247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ADA56C21-C815-4331-BA1F-369F1EE2B2F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553" t="36617" r="20730" b="14826"/>
          <a:stretch/>
        </p:blipFill>
        <p:spPr>
          <a:xfrm>
            <a:off x="109182" y="98946"/>
            <a:ext cx="11955773" cy="6588457"/>
          </a:xfrm>
          <a:prstGeom prst="rect">
            <a:avLst/>
          </a:prstGeom>
        </p:spPr>
      </p:pic>
      <p:sp>
        <p:nvSpPr>
          <p:cNvPr id="15" name="矩形 14">
            <a:extLst>
              <a:ext uri="{FF2B5EF4-FFF2-40B4-BE49-F238E27FC236}">
                <a16:creationId xmlns:a16="http://schemas.microsoft.com/office/drawing/2014/main" id="{64097581-7B90-497C-99F2-13F675D0C0DA}"/>
              </a:ext>
            </a:extLst>
          </p:cNvPr>
          <p:cNvSpPr/>
          <p:nvPr/>
        </p:nvSpPr>
        <p:spPr>
          <a:xfrm>
            <a:off x="1009934" y="2645391"/>
            <a:ext cx="1378424" cy="684663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38F7284E-8D97-4C28-B255-676E9ECA94B3}"/>
              </a:ext>
            </a:extLst>
          </p:cNvPr>
          <p:cNvSpPr/>
          <p:nvPr/>
        </p:nvSpPr>
        <p:spPr>
          <a:xfrm>
            <a:off x="2553268" y="2634018"/>
            <a:ext cx="2018731" cy="684663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7C8670AC-A8CC-4272-B90E-44F0DF0FD857}"/>
              </a:ext>
            </a:extLst>
          </p:cNvPr>
          <p:cNvSpPr/>
          <p:nvPr/>
        </p:nvSpPr>
        <p:spPr>
          <a:xfrm>
            <a:off x="4813110" y="2645391"/>
            <a:ext cx="2018731" cy="684663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7D973326-292A-4479-BFE4-D9361593CF47}"/>
              </a:ext>
            </a:extLst>
          </p:cNvPr>
          <p:cNvSpPr/>
          <p:nvPr/>
        </p:nvSpPr>
        <p:spPr>
          <a:xfrm>
            <a:off x="6931163" y="2634018"/>
            <a:ext cx="1744640" cy="696036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039A6167-897E-40AE-B612-313E77B411C9}"/>
              </a:ext>
            </a:extLst>
          </p:cNvPr>
          <p:cNvSpPr/>
          <p:nvPr/>
        </p:nvSpPr>
        <p:spPr>
          <a:xfrm>
            <a:off x="8789158" y="2645391"/>
            <a:ext cx="1744640" cy="696036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EF44C05A-84F6-4081-8AA7-9DC357C8D358}"/>
              </a:ext>
            </a:extLst>
          </p:cNvPr>
          <p:cNvSpPr/>
          <p:nvPr/>
        </p:nvSpPr>
        <p:spPr>
          <a:xfrm>
            <a:off x="10724229" y="2622645"/>
            <a:ext cx="1120890" cy="696036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5088F235-A01C-4353-8506-2B54454BD0E6}"/>
              </a:ext>
            </a:extLst>
          </p:cNvPr>
          <p:cNvSpPr/>
          <p:nvPr/>
        </p:nvSpPr>
        <p:spPr>
          <a:xfrm>
            <a:off x="1050006" y="5775277"/>
            <a:ext cx="1378424" cy="684663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4FB75FBB-FE00-455C-B63D-51FBAD75917C}"/>
              </a:ext>
            </a:extLst>
          </p:cNvPr>
          <p:cNvSpPr/>
          <p:nvPr/>
        </p:nvSpPr>
        <p:spPr>
          <a:xfrm>
            <a:off x="2552411" y="5775276"/>
            <a:ext cx="2018731" cy="684663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DD92AADA-0693-4C7B-B6E8-1CA93C2AEF70}"/>
              </a:ext>
            </a:extLst>
          </p:cNvPr>
          <p:cNvSpPr/>
          <p:nvPr/>
        </p:nvSpPr>
        <p:spPr>
          <a:xfrm>
            <a:off x="4703553" y="5775276"/>
            <a:ext cx="2018731" cy="684663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E713A2A3-7AAD-4D87-8FD4-B7B469FB76C3}"/>
              </a:ext>
            </a:extLst>
          </p:cNvPr>
          <p:cNvSpPr/>
          <p:nvPr/>
        </p:nvSpPr>
        <p:spPr>
          <a:xfrm>
            <a:off x="6984608" y="5775276"/>
            <a:ext cx="1744640" cy="696036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id="{6B22D4C8-D527-4F93-9644-57702A01ED07}"/>
              </a:ext>
            </a:extLst>
          </p:cNvPr>
          <p:cNvSpPr/>
          <p:nvPr/>
        </p:nvSpPr>
        <p:spPr>
          <a:xfrm>
            <a:off x="8842603" y="5786649"/>
            <a:ext cx="1744640" cy="696036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26" name="矩形 25">
            <a:extLst>
              <a:ext uri="{FF2B5EF4-FFF2-40B4-BE49-F238E27FC236}">
                <a16:creationId xmlns:a16="http://schemas.microsoft.com/office/drawing/2014/main" id="{A2BC701D-D757-49A0-8A9C-DE5DFC6B9DEC}"/>
              </a:ext>
            </a:extLst>
          </p:cNvPr>
          <p:cNvSpPr/>
          <p:nvPr/>
        </p:nvSpPr>
        <p:spPr>
          <a:xfrm>
            <a:off x="10777674" y="5763903"/>
            <a:ext cx="1120890" cy="696036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FC3B974A-9522-4E83-BFF1-E2CD652D0964}"/>
              </a:ext>
            </a:extLst>
          </p:cNvPr>
          <p:cNvSpPr/>
          <p:nvPr/>
        </p:nvSpPr>
        <p:spPr>
          <a:xfrm>
            <a:off x="4790294" y="5775276"/>
            <a:ext cx="2018731" cy="684663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3" name="矩形: 圓角 2">
            <a:extLst>
              <a:ext uri="{FF2B5EF4-FFF2-40B4-BE49-F238E27FC236}">
                <a16:creationId xmlns:a16="http://schemas.microsoft.com/office/drawing/2014/main" id="{204F8A50-83C4-4ED8-BB83-487299BE2A11}"/>
              </a:ext>
            </a:extLst>
          </p:cNvPr>
          <p:cNvSpPr/>
          <p:nvPr/>
        </p:nvSpPr>
        <p:spPr>
          <a:xfrm>
            <a:off x="1009934" y="2622645"/>
            <a:ext cx="1433015" cy="696036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/>
              <a:t>教育權</a:t>
            </a:r>
          </a:p>
        </p:txBody>
      </p:sp>
      <p:sp>
        <p:nvSpPr>
          <p:cNvPr id="4" name="矩形: 圓角 3">
            <a:extLst>
              <a:ext uri="{FF2B5EF4-FFF2-40B4-BE49-F238E27FC236}">
                <a16:creationId xmlns:a16="http://schemas.microsoft.com/office/drawing/2014/main" id="{B573DB52-9587-481C-BD1A-638E96B7EDF3}"/>
              </a:ext>
            </a:extLst>
          </p:cNvPr>
          <p:cNvSpPr/>
          <p:nvPr/>
        </p:nvSpPr>
        <p:spPr>
          <a:xfrm>
            <a:off x="2552411" y="2622645"/>
            <a:ext cx="2003946" cy="696036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/>
              <a:t>健康權</a:t>
            </a:r>
            <a:endParaRPr lang="en-US" altLang="zh-TW" dirty="0"/>
          </a:p>
          <a:p>
            <a:pPr algn="ctr"/>
            <a:r>
              <a:rPr lang="zh-TW" altLang="en-US" dirty="0"/>
              <a:t>基礎生活權</a:t>
            </a:r>
          </a:p>
        </p:txBody>
      </p:sp>
      <p:sp>
        <p:nvSpPr>
          <p:cNvPr id="5" name="矩形: 圓角 4">
            <a:extLst>
              <a:ext uri="{FF2B5EF4-FFF2-40B4-BE49-F238E27FC236}">
                <a16:creationId xmlns:a16="http://schemas.microsoft.com/office/drawing/2014/main" id="{B8AA2731-BE1D-4394-98EA-929E18CC629D}"/>
              </a:ext>
            </a:extLst>
          </p:cNvPr>
          <p:cNvSpPr/>
          <p:nvPr/>
        </p:nvSpPr>
        <p:spPr>
          <a:xfrm>
            <a:off x="4750936" y="2634018"/>
            <a:ext cx="2003946" cy="696036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/>
              <a:t>健康權</a:t>
            </a:r>
            <a:endParaRPr lang="en-US" altLang="zh-TW" dirty="0"/>
          </a:p>
          <a:p>
            <a:pPr algn="ctr"/>
            <a:r>
              <a:rPr lang="zh-TW" altLang="en-US" dirty="0"/>
              <a:t>基礎生活權</a:t>
            </a:r>
          </a:p>
        </p:txBody>
      </p:sp>
      <p:sp>
        <p:nvSpPr>
          <p:cNvPr id="6" name="矩形: 圓角 5">
            <a:extLst>
              <a:ext uri="{FF2B5EF4-FFF2-40B4-BE49-F238E27FC236}">
                <a16:creationId xmlns:a16="http://schemas.microsoft.com/office/drawing/2014/main" id="{4A9BDD22-CAEC-41DB-853A-9B31F21178B3}"/>
              </a:ext>
            </a:extLst>
          </p:cNvPr>
          <p:cNvSpPr/>
          <p:nvPr/>
        </p:nvSpPr>
        <p:spPr>
          <a:xfrm>
            <a:off x="6940666" y="2628331"/>
            <a:ext cx="1744639" cy="696036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/>
              <a:t>健康權</a:t>
            </a:r>
            <a:endParaRPr lang="en-US" altLang="zh-TW" dirty="0"/>
          </a:p>
          <a:p>
            <a:pPr algn="ctr"/>
            <a:r>
              <a:rPr lang="zh-TW" altLang="en-US" dirty="0"/>
              <a:t>基礎生活權</a:t>
            </a:r>
          </a:p>
        </p:txBody>
      </p:sp>
      <p:sp>
        <p:nvSpPr>
          <p:cNvPr id="7" name="矩形: 圓角 6">
            <a:extLst>
              <a:ext uri="{FF2B5EF4-FFF2-40B4-BE49-F238E27FC236}">
                <a16:creationId xmlns:a16="http://schemas.microsoft.com/office/drawing/2014/main" id="{65608DCF-E2FB-418C-9755-363A8598EF3C}"/>
              </a:ext>
            </a:extLst>
          </p:cNvPr>
          <p:cNvSpPr/>
          <p:nvPr/>
        </p:nvSpPr>
        <p:spPr>
          <a:xfrm>
            <a:off x="8842603" y="2616786"/>
            <a:ext cx="1635457" cy="696036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/>
              <a:t>知情權</a:t>
            </a:r>
            <a:endParaRPr lang="en-US" altLang="zh-TW" dirty="0"/>
          </a:p>
        </p:txBody>
      </p:sp>
      <p:sp>
        <p:nvSpPr>
          <p:cNvPr id="8" name="矩形: 圓角 7">
            <a:extLst>
              <a:ext uri="{FF2B5EF4-FFF2-40B4-BE49-F238E27FC236}">
                <a16:creationId xmlns:a16="http://schemas.microsoft.com/office/drawing/2014/main" id="{E3B0C05A-BB4E-4EDA-8A17-6F6F23B293D2}"/>
              </a:ext>
            </a:extLst>
          </p:cNvPr>
          <p:cNvSpPr/>
          <p:nvPr/>
        </p:nvSpPr>
        <p:spPr>
          <a:xfrm>
            <a:off x="10705816" y="2639704"/>
            <a:ext cx="1185081" cy="696036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/>
              <a:t>知情權</a:t>
            </a:r>
            <a:endParaRPr lang="en-US" altLang="zh-TW" dirty="0"/>
          </a:p>
          <a:p>
            <a:pPr algn="ctr"/>
            <a:r>
              <a:rPr lang="zh-TW" altLang="en-US" dirty="0"/>
              <a:t>表意權</a:t>
            </a:r>
            <a:endParaRPr lang="en-US" altLang="zh-TW" dirty="0"/>
          </a:p>
        </p:txBody>
      </p:sp>
      <p:sp>
        <p:nvSpPr>
          <p:cNvPr id="9" name="矩形: 圓角 8">
            <a:extLst>
              <a:ext uri="{FF2B5EF4-FFF2-40B4-BE49-F238E27FC236}">
                <a16:creationId xmlns:a16="http://schemas.microsoft.com/office/drawing/2014/main" id="{BAF72A44-CED6-4BF2-A7D6-0842F1A3117C}"/>
              </a:ext>
            </a:extLst>
          </p:cNvPr>
          <p:cNvSpPr/>
          <p:nvPr/>
        </p:nvSpPr>
        <p:spPr>
          <a:xfrm>
            <a:off x="1006041" y="5763903"/>
            <a:ext cx="1433015" cy="696036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/>
              <a:t>健康權</a:t>
            </a:r>
            <a:endParaRPr lang="en-US" altLang="zh-TW" dirty="0"/>
          </a:p>
          <a:p>
            <a:pPr algn="ctr"/>
            <a:r>
              <a:rPr lang="zh-TW" altLang="en-US" dirty="0"/>
              <a:t>基礎生活權</a:t>
            </a:r>
          </a:p>
        </p:txBody>
      </p:sp>
      <p:sp>
        <p:nvSpPr>
          <p:cNvPr id="10" name="矩形: 圓角 9">
            <a:extLst>
              <a:ext uri="{FF2B5EF4-FFF2-40B4-BE49-F238E27FC236}">
                <a16:creationId xmlns:a16="http://schemas.microsoft.com/office/drawing/2014/main" id="{72D1198B-9BCA-407A-B05E-DD0631414FAA}"/>
              </a:ext>
            </a:extLst>
          </p:cNvPr>
          <p:cNvSpPr/>
          <p:nvPr/>
        </p:nvSpPr>
        <p:spPr>
          <a:xfrm>
            <a:off x="2504099" y="5763903"/>
            <a:ext cx="2003946" cy="696036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/>
              <a:t>身分權</a:t>
            </a:r>
          </a:p>
        </p:txBody>
      </p:sp>
      <p:sp>
        <p:nvSpPr>
          <p:cNvPr id="11" name="矩形: 圓角 10">
            <a:extLst>
              <a:ext uri="{FF2B5EF4-FFF2-40B4-BE49-F238E27FC236}">
                <a16:creationId xmlns:a16="http://schemas.microsoft.com/office/drawing/2014/main" id="{ADED4811-0242-4177-B5F5-02F60AC653AF}"/>
              </a:ext>
            </a:extLst>
          </p:cNvPr>
          <p:cNvSpPr/>
          <p:nvPr/>
        </p:nvSpPr>
        <p:spPr>
          <a:xfrm>
            <a:off x="4733966" y="5757081"/>
            <a:ext cx="2003946" cy="696036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/>
              <a:t>遊戲權</a:t>
            </a:r>
          </a:p>
        </p:txBody>
      </p:sp>
      <p:sp>
        <p:nvSpPr>
          <p:cNvPr id="12" name="矩形: 圓角 11">
            <a:extLst>
              <a:ext uri="{FF2B5EF4-FFF2-40B4-BE49-F238E27FC236}">
                <a16:creationId xmlns:a16="http://schemas.microsoft.com/office/drawing/2014/main" id="{A6CC5E15-04D0-436B-B1F5-A677EBA8DC8D}"/>
              </a:ext>
            </a:extLst>
          </p:cNvPr>
          <p:cNvSpPr/>
          <p:nvPr/>
        </p:nvSpPr>
        <p:spPr>
          <a:xfrm>
            <a:off x="6948205" y="5763903"/>
            <a:ext cx="1744639" cy="696036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/>
              <a:t>健康權</a:t>
            </a:r>
            <a:endParaRPr lang="en-US" altLang="zh-TW" dirty="0"/>
          </a:p>
          <a:p>
            <a:pPr algn="ctr"/>
            <a:r>
              <a:rPr lang="zh-TW" altLang="en-US" dirty="0"/>
              <a:t>基礎生活權</a:t>
            </a:r>
          </a:p>
        </p:txBody>
      </p:sp>
      <p:sp>
        <p:nvSpPr>
          <p:cNvPr id="13" name="矩形: 圓角 12">
            <a:extLst>
              <a:ext uri="{FF2B5EF4-FFF2-40B4-BE49-F238E27FC236}">
                <a16:creationId xmlns:a16="http://schemas.microsoft.com/office/drawing/2014/main" id="{F6113E7A-14DC-448B-9D26-6602F3CEEEC8}"/>
              </a:ext>
            </a:extLst>
          </p:cNvPr>
          <p:cNvSpPr/>
          <p:nvPr/>
        </p:nvSpPr>
        <p:spPr>
          <a:xfrm>
            <a:off x="8793699" y="5747638"/>
            <a:ext cx="1842447" cy="696036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/>
              <a:t>基礎生活權</a:t>
            </a:r>
          </a:p>
        </p:txBody>
      </p:sp>
      <p:sp>
        <p:nvSpPr>
          <p:cNvPr id="14" name="矩形: 圓角 13">
            <a:extLst>
              <a:ext uri="{FF2B5EF4-FFF2-40B4-BE49-F238E27FC236}">
                <a16:creationId xmlns:a16="http://schemas.microsoft.com/office/drawing/2014/main" id="{1E5BAFD8-AE82-4232-9615-210D90FF9370}"/>
              </a:ext>
            </a:extLst>
          </p:cNvPr>
          <p:cNvSpPr/>
          <p:nvPr/>
        </p:nvSpPr>
        <p:spPr>
          <a:xfrm>
            <a:off x="10685050" y="5751874"/>
            <a:ext cx="1185081" cy="696036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400" dirty="0"/>
              <a:t>健康權</a:t>
            </a:r>
            <a:endParaRPr lang="en-US" altLang="zh-TW" sz="1400" dirty="0"/>
          </a:p>
          <a:p>
            <a:pPr algn="ctr"/>
            <a:r>
              <a:rPr lang="zh-TW" altLang="en-US" sz="1400" dirty="0"/>
              <a:t>基礎生活權</a:t>
            </a:r>
          </a:p>
        </p:txBody>
      </p:sp>
    </p:spTree>
    <p:extLst>
      <p:ext uri="{BB962C8B-B14F-4D97-AF65-F5344CB8AC3E}">
        <p14:creationId xmlns:p14="http://schemas.microsoft.com/office/powerpoint/2010/main" val="195290071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圖片 10">
            <a:extLst>
              <a:ext uri="{FF2B5EF4-FFF2-40B4-BE49-F238E27FC236}">
                <a16:creationId xmlns:a16="http://schemas.microsoft.com/office/drawing/2014/main" id="{DFA9F098-20D4-44DE-B195-7BEF79212E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2730" y="381318"/>
            <a:ext cx="8807893" cy="5115715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E69FA392-2B03-4A6B-91E1-036B5485AE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4526" y="5543045"/>
            <a:ext cx="1109211" cy="1378881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F8F1A416-8916-48F2-90BF-3AB72D5952E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876" t="22113" r="266" b="16222"/>
          <a:stretch/>
        </p:blipFill>
        <p:spPr>
          <a:xfrm>
            <a:off x="7346677" y="4938894"/>
            <a:ext cx="1184900" cy="1922571"/>
          </a:xfrm>
          <a:custGeom>
            <a:avLst/>
            <a:gdLst>
              <a:gd name="connsiteX0" fmla="*/ 773240 w 5010684"/>
              <a:gd name="connsiteY0" fmla="*/ 7 h 8130130"/>
              <a:gd name="connsiteX1" fmla="*/ 1108690 w 5010684"/>
              <a:gd name="connsiteY1" fmla="*/ 35603 h 8130130"/>
              <a:gd name="connsiteX2" fmla="*/ 1083638 w 5010684"/>
              <a:gd name="connsiteY2" fmla="*/ 486540 h 8130130"/>
              <a:gd name="connsiteX3" fmla="*/ 1609731 w 5010684"/>
              <a:gd name="connsiteY3" fmla="*/ 411383 h 8130130"/>
              <a:gd name="connsiteX4" fmla="*/ 1409315 w 5010684"/>
              <a:gd name="connsiteY4" fmla="*/ 824742 h 8130130"/>
              <a:gd name="connsiteX5" fmla="*/ 1121216 w 5010684"/>
              <a:gd name="connsiteY5" fmla="*/ 987581 h 8130130"/>
              <a:gd name="connsiteX6" fmla="*/ 1196372 w 5010684"/>
              <a:gd name="connsiteY6" fmla="*/ 2240183 h 8130130"/>
              <a:gd name="connsiteX7" fmla="*/ 1484471 w 5010684"/>
              <a:gd name="connsiteY7" fmla="*/ 3204688 h 8130130"/>
              <a:gd name="connsiteX8" fmla="*/ 1609731 w 5010684"/>
              <a:gd name="connsiteY8" fmla="*/ 2014715 h 8130130"/>
              <a:gd name="connsiteX9" fmla="*/ 1709939 w 5010684"/>
              <a:gd name="connsiteY9" fmla="*/ 837268 h 8130130"/>
              <a:gd name="connsiteX10" fmla="*/ 2073194 w 5010684"/>
              <a:gd name="connsiteY10" fmla="*/ 762112 h 8130130"/>
              <a:gd name="connsiteX11" fmla="*/ 3426005 w 5010684"/>
              <a:gd name="connsiteY11" fmla="*/ 1676512 h 8130130"/>
              <a:gd name="connsiteX12" fmla="*/ 3889468 w 5010684"/>
              <a:gd name="connsiteY12" fmla="*/ 962529 h 8130130"/>
              <a:gd name="connsiteX13" fmla="*/ 3476109 w 5010684"/>
              <a:gd name="connsiteY13" fmla="*/ 737060 h 8130130"/>
              <a:gd name="connsiteX14" fmla="*/ 3551265 w 5010684"/>
              <a:gd name="connsiteY14" fmla="*/ 411383 h 8130130"/>
              <a:gd name="connsiteX15" fmla="*/ 4002202 w 5010684"/>
              <a:gd name="connsiteY15" fmla="*/ 524118 h 8130130"/>
              <a:gd name="connsiteX16" fmla="*/ 4027255 w 5010684"/>
              <a:gd name="connsiteY16" fmla="*/ 173389 h 8130130"/>
              <a:gd name="connsiteX17" fmla="*/ 4615978 w 5010684"/>
              <a:gd name="connsiteY17" fmla="*/ 261071 h 8130130"/>
              <a:gd name="connsiteX18" fmla="*/ 4803868 w 5010684"/>
              <a:gd name="connsiteY18" fmla="*/ 724534 h 8130130"/>
              <a:gd name="connsiteX19" fmla="*/ 4791342 w 5010684"/>
              <a:gd name="connsiteY19" fmla="*/ 1012633 h 8130130"/>
              <a:gd name="connsiteX20" fmla="*/ 4540822 w 5010684"/>
              <a:gd name="connsiteY20" fmla="*/ 1050211 h 8130130"/>
              <a:gd name="connsiteX21" fmla="*/ 4052307 w 5010684"/>
              <a:gd name="connsiteY21" fmla="*/ 2064819 h 8130130"/>
              <a:gd name="connsiteX22" fmla="*/ 3876942 w 5010684"/>
              <a:gd name="connsiteY22" fmla="*/ 2265235 h 8130130"/>
              <a:gd name="connsiteX23" fmla="*/ 4403035 w 5010684"/>
              <a:gd name="connsiteY23" fmla="*/ 2114923 h 8130130"/>
              <a:gd name="connsiteX24" fmla="*/ 4252723 w 5010684"/>
              <a:gd name="connsiteY24" fmla="*/ 2565860 h 8130130"/>
              <a:gd name="connsiteX25" fmla="*/ 4114937 w 5010684"/>
              <a:gd name="connsiteY25" fmla="*/ 2641016 h 8130130"/>
              <a:gd name="connsiteX26" fmla="*/ 4277775 w 5010684"/>
              <a:gd name="connsiteY26" fmla="*/ 3079427 h 8130130"/>
              <a:gd name="connsiteX27" fmla="*/ 4014729 w 5010684"/>
              <a:gd name="connsiteY27" fmla="*/ 3279844 h 8130130"/>
              <a:gd name="connsiteX28" fmla="*/ 4039781 w 5010684"/>
              <a:gd name="connsiteY28" fmla="*/ 3592994 h 8130130"/>
              <a:gd name="connsiteX29" fmla="*/ 4240197 w 5010684"/>
              <a:gd name="connsiteY29" fmla="*/ 3580468 h 8130130"/>
              <a:gd name="connsiteX30" fmla="*/ 4315353 w 5010684"/>
              <a:gd name="connsiteY30" fmla="*/ 4119088 h 8130130"/>
              <a:gd name="connsiteX31" fmla="*/ 4678608 w 5010684"/>
              <a:gd name="connsiteY31" fmla="*/ 3981301 h 8130130"/>
              <a:gd name="connsiteX32" fmla="*/ 4728712 w 5010684"/>
              <a:gd name="connsiteY32" fmla="*/ 4457290 h 8130130"/>
              <a:gd name="connsiteX33" fmla="*/ 4929129 w 5010684"/>
              <a:gd name="connsiteY33" fmla="*/ 4682759 h 8130130"/>
              <a:gd name="connsiteX34" fmla="*/ 4139989 w 5010684"/>
              <a:gd name="connsiteY34" fmla="*/ 5709893 h 8130130"/>
              <a:gd name="connsiteX35" fmla="*/ 3062750 w 5010684"/>
              <a:gd name="connsiteY35" fmla="*/ 5020962 h 8130130"/>
              <a:gd name="connsiteX36" fmla="*/ 2135824 w 5010684"/>
              <a:gd name="connsiteY36" fmla="*/ 6210934 h 8130130"/>
              <a:gd name="connsiteX37" fmla="*/ 3651474 w 5010684"/>
              <a:gd name="connsiteY37" fmla="*/ 6348720 h 8130130"/>
              <a:gd name="connsiteX38" fmla="*/ 4403035 w 5010684"/>
              <a:gd name="connsiteY38" fmla="*/ 6110726 h 8130130"/>
              <a:gd name="connsiteX39" fmla="*/ 4841446 w 5010684"/>
              <a:gd name="connsiteY39" fmla="*/ 6311142 h 8130130"/>
              <a:gd name="connsiteX40" fmla="*/ 4653556 w 5010684"/>
              <a:gd name="connsiteY40" fmla="*/ 6799657 h 8130130"/>
              <a:gd name="connsiteX41" fmla="*/ 5004285 w 5010684"/>
              <a:gd name="connsiteY41" fmla="*/ 7325751 h 8130130"/>
              <a:gd name="connsiteX42" fmla="*/ 4853972 w 5010684"/>
              <a:gd name="connsiteY42" fmla="*/ 7726583 h 8130130"/>
              <a:gd name="connsiteX43" fmla="*/ 4528296 w 5010684"/>
              <a:gd name="connsiteY43" fmla="*/ 7964578 h 8130130"/>
              <a:gd name="connsiteX44" fmla="*/ 4114937 w 5010684"/>
              <a:gd name="connsiteY44" fmla="*/ 8052260 h 8130130"/>
              <a:gd name="connsiteX45" fmla="*/ 3689052 w 5010684"/>
              <a:gd name="connsiteY45" fmla="*/ 8127416 h 8130130"/>
              <a:gd name="connsiteX46" fmla="*/ 3275693 w 5010684"/>
              <a:gd name="connsiteY46" fmla="*/ 7952052 h 8130130"/>
              <a:gd name="connsiteX47" fmla="*/ 3413479 w 5010684"/>
              <a:gd name="connsiteY47" fmla="*/ 7288172 h 8130130"/>
              <a:gd name="connsiteX48" fmla="*/ 3463583 w 5010684"/>
              <a:gd name="connsiteY48" fmla="*/ 6962496 h 8130130"/>
              <a:gd name="connsiteX49" fmla="*/ 2712022 w 5010684"/>
              <a:gd name="connsiteY49" fmla="*/ 7000074 h 8130130"/>
              <a:gd name="connsiteX50" fmla="*/ 2298663 w 5010684"/>
              <a:gd name="connsiteY50" fmla="*/ 7162912 h 8130130"/>
              <a:gd name="connsiteX51" fmla="*/ 1910356 w 5010684"/>
              <a:gd name="connsiteY51" fmla="*/ 7488589 h 8130130"/>
              <a:gd name="connsiteX52" fmla="*/ 1559627 w 5010684"/>
              <a:gd name="connsiteY52" fmla="*/ 7864370 h 8130130"/>
              <a:gd name="connsiteX53" fmla="*/ 1171320 w 5010684"/>
              <a:gd name="connsiteY53" fmla="*/ 8014682 h 8130130"/>
              <a:gd name="connsiteX54" fmla="*/ 795539 w 5010684"/>
              <a:gd name="connsiteY54" fmla="*/ 8039734 h 8130130"/>
              <a:gd name="connsiteX55" fmla="*/ 519967 w 5010684"/>
              <a:gd name="connsiteY55" fmla="*/ 7689005 h 8130130"/>
              <a:gd name="connsiteX56" fmla="*/ 281972 w 5010684"/>
              <a:gd name="connsiteY56" fmla="*/ 7075230 h 8130130"/>
              <a:gd name="connsiteX57" fmla="*/ 131660 w 5010684"/>
              <a:gd name="connsiteY57" fmla="*/ 6361246 h 8130130"/>
              <a:gd name="connsiteX58" fmla="*/ 532493 w 5010684"/>
              <a:gd name="connsiteY58" fmla="*/ 5221378 h 8130130"/>
              <a:gd name="connsiteX59" fmla="*/ 482389 w 5010684"/>
              <a:gd name="connsiteY59" fmla="*/ 3868567 h 8130130"/>
              <a:gd name="connsiteX60" fmla="*/ 269446 w 5010684"/>
              <a:gd name="connsiteY60" fmla="*/ 3304896 h 8130130"/>
              <a:gd name="connsiteX61" fmla="*/ 69030 w 5010684"/>
              <a:gd name="connsiteY61" fmla="*/ 2716172 h 8130130"/>
              <a:gd name="connsiteX62" fmla="*/ 319550 w 5010684"/>
              <a:gd name="connsiteY62" fmla="*/ 1927033 h 8130130"/>
              <a:gd name="connsiteX63" fmla="*/ 407233 w 5010684"/>
              <a:gd name="connsiteY63" fmla="*/ 1037685 h 8130130"/>
              <a:gd name="connsiteX64" fmla="*/ 31452 w 5010684"/>
              <a:gd name="connsiteY64" fmla="*/ 962529 h 8130130"/>
              <a:gd name="connsiteX65" fmla="*/ 43978 w 5010684"/>
              <a:gd name="connsiteY65" fmla="*/ 611800 h 8130130"/>
              <a:gd name="connsiteX66" fmla="*/ 231868 w 5010684"/>
              <a:gd name="connsiteY66" fmla="*/ 649378 h 8130130"/>
              <a:gd name="connsiteX67" fmla="*/ 144186 w 5010684"/>
              <a:gd name="connsiteY67" fmla="*/ 98233 h 8130130"/>
              <a:gd name="connsiteX68" fmla="*/ 773240 w 5010684"/>
              <a:gd name="connsiteY68" fmla="*/ 7 h 81301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</a:cxnLst>
            <a:rect l="l" t="t" r="r" b="b"/>
            <a:pathLst>
              <a:path w="5010684" h="8130130">
                <a:moveTo>
                  <a:pt x="773240" y="7"/>
                </a:moveTo>
                <a:cubicBezTo>
                  <a:pt x="920213" y="-311"/>
                  <a:pt x="1049975" y="11334"/>
                  <a:pt x="1108690" y="35603"/>
                </a:cubicBezTo>
                <a:cubicBezTo>
                  <a:pt x="1265265" y="100321"/>
                  <a:pt x="1000131" y="423910"/>
                  <a:pt x="1083638" y="486540"/>
                </a:cubicBezTo>
                <a:cubicBezTo>
                  <a:pt x="1167145" y="549170"/>
                  <a:pt x="1555452" y="355016"/>
                  <a:pt x="1609731" y="411383"/>
                </a:cubicBezTo>
                <a:cubicBezTo>
                  <a:pt x="1664010" y="467750"/>
                  <a:pt x="1490734" y="728709"/>
                  <a:pt x="1409315" y="824742"/>
                </a:cubicBezTo>
                <a:cubicBezTo>
                  <a:pt x="1327896" y="920775"/>
                  <a:pt x="1156706" y="751674"/>
                  <a:pt x="1121216" y="987581"/>
                </a:cubicBezTo>
                <a:cubicBezTo>
                  <a:pt x="1085726" y="1223488"/>
                  <a:pt x="1131654" y="1872753"/>
                  <a:pt x="1196372" y="2240183"/>
                </a:cubicBezTo>
                <a:cubicBezTo>
                  <a:pt x="1261090" y="2607613"/>
                  <a:pt x="1415578" y="3242266"/>
                  <a:pt x="1484471" y="3204688"/>
                </a:cubicBezTo>
                <a:cubicBezTo>
                  <a:pt x="1553364" y="3167110"/>
                  <a:pt x="1572153" y="2409285"/>
                  <a:pt x="1609731" y="2014715"/>
                </a:cubicBezTo>
                <a:cubicBezTo>
                  <a:pt x="1647309" y="1620145"/>
                  <a:pt x="1632695" y="1046035"/>
                  <a:pt x="1709939" y="837268"/>
                </a:cubicBezTo>
                <a:cubicBezTo>
                  <a:pt x="1787183" y="628501"/>
                  <a:pt x="1787183" y="622238"/>
                  <a:pt x="2073194" y="762112"/>
                </a:cubicBezTo>
                <a:cubicBezTo>
                  <a:pt x="2359205" y="901986"/>
                  <a:pt x="3123293" y="1643109"/>
                  <a:pt x="3426005" y="1676512"/>
                </a:cubicBezTo>
                <a:cubicBezTo>
                  <a:pt x="3728717" y="1709915"/>
                  <a:pt x="3881117" y="1119104"/>
                  <a:pt x="3889468" y="962529"/>
                </a:cubicBezTo>
                <a:cubicBezTo>
                  <a:pt x="3897819" y="805954"/>
                  <a:pt x="3532476" y="828918"/>
                  <a:pt x="3476109" y="737060"/>
                </a:cubicBezTo>
                <a:cubicBezTo>
                  <a:pt x="3419742" y="645202"/>
                  <a:pt x="3463583" y="446873"/>
                  <a:pt x="3551265" y="411383"/>
                </a:cubicBezTo>
                <a:cubicBezTo>
                  <a:pt x="3638947" y="375893"/>
                  <a:pt x="3922870" y="563784"/>
                  <a:pt x="4002202" y="524118"/>
                </a:cubicBezTo>
                <a:cubicBezTo>
                  <a:pt x="4081534" y="484452"/>
                  <a:pt x="3924959" y="217230"/>
                  <a:pt x="4027255" y="173389"/>
                </a:cubicBezTo>
                <a:cubicBezTo>
                  <a:pt x="4129551" y="129548"/>
                  <a:pt x="4486542" y="169213"/>
                  <a:pt x="4615978" y="261071"/>
                </a:cubicBezTo>
                <a:cubicBezTo>
                  <a:pt x="4745414" y="352929"/>
                  <a:pt x="4774641" y="599274"/>
                  <a:pt x="4803868" y="724534"/>
                </a:cubicBezTo>
                <a:cubicBezTo>
                  <a:pt x="4833095" y="849794"/>
                  <a:pt x="4835183" y="958354"/>
                  <a:pt x="4791342" y="1012633"/>
                </a:cubicBezTo>
                <a:cubicBezTo>
                  <a:pt x="4747501" y="1066912"/>
                  <a:pt x="4663995" y="874847"/>
                  <a:pt x="4540822" y="1050211"/>
                </a:cubicBezTo>
                <a:cubicBezTo>
                  <a:pt x="4417649" y="1225575"/>
                  <a:pt x="4162954" y="1862315"/>
                  <a:pt x="4052307" y="2064819"/>
                </a:cubicBezTo>
                <a:cubicBezTo>
                  <a:pt x="3941660" y="2267323"/>
                  <a:pt x="3818487" y="2256884"/>
                  <a:pt x="3876942" y="2265235"/>
                </a:cubicBezTo>
                <a:cubicBezTo>
                  <a:pt x="3935397" y="2273586"/>
                  <a:pt x="4340405" y="2064819"/>
                  <a:pt x="4403035" y="2114923"/>
                </a:cubicBezTo>
                <a:cubicBezTo>
                  <a:pt x="4465665" y="2165027"/>
                  <a:pt x="4300739" y="2478178"/>
                  <a:pt x="4252723" y="2565860"/>
                </a:cubicBezTo>
                <a:cubicBezTo>
                  <a:pt x="4204707" y="2653542"/>
                  <a:pt x="4110762" y="2555421"/>
                  <a:pt x="4114937" y="2641016"/>
                </a:cubicBezTo>
                <a:cubicBezTo>
                  <a:pt x="4119112" y="2726610"/>
                  <a:pt x="4294476" y="2972956"/>
                  <a:pt x="4277775" y="3079427"/>
                </a:cubicBezTo>
                <a:cubicBezTo>
                  <a:pt x="4261074" y="3185898"/>
                  <a:pt x="4054395" y="3194249"/>
                  <a:pt x="4014729" y="3279844"/>
                </a:cubicBezTo>
                <a:cubicBezTo>
                  <a:pt x="3975063" y="3365439"/>
                  <a:pt x="4002203" y="3542890"/>
                  <a:pt x="4039781" y="3592994"/>
                </a:cubicBezTo>
                <a:cubicBezTo>
                  <a:pt x="4077359" y="3643098"/>
                  <a:pt x="4194268" y="3492786"/>
                  <a:pt x="4240197" y="3580468"/>
                </a:cubicBezTo>
                <a:cubicBezTo>
                  <a:pt x="4286126" y="3668150"/>
                  <a:pt x="4242285" y="4052283"/>
                  <a:pt x="4315353" y="4119088"/>
                </a:cubicBezTo>
                <a:cubicBezTo>
                  <a:pt x="4388421" y="4185893"/>
                  <a:pt x="4609715" y="3924934"/>
                  <a:pt x="4678608" y="3981301"/>
                </a:cubicBezTo>
                <a:cubicBezTo>
                  <a:pt x="4747501" y="4037668"/>
                  <a:pt x="4686959" y="4340380"/>
                  <a:pt x="4728712" y="4457290"/>
                </a:cubicBezTo>
                <a:cubicBezTo>
                  <a:pt x="4770466" y="4574200"/>
                  <a:pt x="5027250" y="4473992"/>
                  <a:pt x="4929129" y="4682759"/>
                </a:cubicBezTo>
                <a:cubicBezTo>
                  <a:pt x="4831009" y="4891526"/>
                  <a:pt x="4451052" y="5653526"/>
                  <a:pt x="4139989" y="5709893"/>
                </a:cubicBezTo>
                <a:cubicBezTo>
                  <a:pt x="3828926" y="5766260"/>
                  <a:pt x="3396778" y="4937455"/>
                  <a:pt x="3062750" y="5020962"/>
                </a:cubicBezTo>
                <a:cubicBezTo>
                  <a:pt x="2728723" y="5104469"/>
                  <a:pt x="2037703" y="5989641"/>
                  <a:pt x="2135824" y="6210934"/>
                </a:cubicBezTo>
                <a:cubicBezTo>
                  <a:pt x="2233945" y="6432227"/>
                  <a:pt x="3273606" y="6365421"/>
                  <a:pt x="3651474" y="6348720"/>
                </a:cubicBezTo>
                <a:cubicBezTo>
                  <a:pt x="4029343" y="6332019"/>
                  <a:pt x="4204706" y="6116989"/>
                  <a:pt x="4403035" y="6110726"/>
                </a:cubicBezTo>
                <a:cubicBezTo>
                  <a:pt x="4601364" y="6104463"/>
                  <a:pt x="4799693" y="6196320"/>
                  <a:pt x="4841446" y="6311142"/>
                </a:cubicBezTo>
                <a:cubicBezTo>
                  <a:pt x="4883199" y="6425964"/>
                  <a:pt x="4626416" y="6630556"/>
                  <a:pt x="4653556" y="6799657"/>
                </a:cubicBezTo>
                <a:cubicBezTo>
                  <a:pt x="4680696" y="6968758"/>
                  <a:pt x="4970882" y="7171263"/>
                  <a:pt x="5004285" y="7325751"/>
                </a:cubicBezTo>
                <a:cubicBezTo>
                  <a:pt x="5037688" y="7480239"/>
                  <a:pt x="4933303" y="7620112"/>
                  <a:pt x="4853972" y="7726583"/>
                </a:cubicBezTo>
                <a:cubicBezTo>
                  <a:pt x="4774641" y="7833054"/>
                  <a:pt x="4651468" y="7910299"/>
                  <a:pt x="4528296" y="7964578"/>
                </a:cubicBezTo>
                <a:cubicBezTo>
                  <a:pt x="4405124" y="8018857"/>
                  <a:pt x="4254811" y="8025120"/>
                  <a:pt x="4114937" y="8052260"/>
                </a:cubicBezTo>
                <a:cubicBezTo>
                  <a:pt x="3975063" y="8079400"/>
                  <a:pt x="3828926" y="8144117"/>
                  <a:pt x="3689052" y="8127416"/>
                </a:cubicBezTo>
                <a:cubicBezTo>
                  <a:pt x="3549178" y="8110715"/>
                  <a:pt x="3321622" y="8091926"/>
                  <a:pt x="3275693" y="7952052"/>
                </a:cubicBezTo>
                <a:cubicBezTo>
                  <a:pt x="3229764" y="7812178"/>
                  <a:pt x="3382164" y="7453098"/>
                  <a:pt x="3413479" y="7288172"/>
                </a:cubicBezTo>
                <a:cubicBezTo>
                  <a:pt x="3444794" y="7123246"/>
                  <a:pt x="3580492" y="7010512"/>
                  <a:pt x="3463583" y="6962496"/>
                </a:cubicBezTo>
                <a:cubicBezTo>
                  <a:pt x="3346674" y="6914480"/>
                  <a:pt x="2906175" y="6966671"/>
                  <a:pt x="2712022" y="7000074"/>
                </a:cubicBezTo>
                <a:cubicBezTo>
                  <a:pt x="2517869" y="7033477"/>
                  <a:pt x="2432274" y="7081493"/>
                  <a:pt x="2298663" y="7162912"/>
                </a:cubicBezTo>
                <a:cubicBezTo>
                  <a:pt x="2165052" y="7244331"/>
                  <a:pt x="2033529" y="7371679"/>
                  <a:pt x="1910356" y="7488589"/>
                </a:cubicBezTo>
                <a:cubicBezTo>
                  <a:pt x="1787183" y="7605499"/>
                  <a:pt x="1682800" y="7776688"/>
                  <a:pt x="1559627" y="7864370"/>
                </a:cubicBezTo>
                <a:cubicBezTo>
                  <a:pt x="1436454" y="7952052"/>
                  <a:pt x="1298668" y="7985455"/>
                  <a:pt x="1171320" y="8014682"/>
                </a:cubicBezTo>
                <a:cubicBezTo>
                  <a:pt x="1043972" y="8043909"/>
                  <a:pt x="904098" y="8094013"/>
                  <a:pt x="795539" y="8039734"/>
                </a:cubicBezTo>
                <a:cubicBezTo>
                  <a:pt x="686980" y="7985455"/>
                  <a:pt x="605561" y="7849756"/>
                  <a:pt x="519967" y="7689005"/>
                </a:cubicBezTo>
                <a:cubicBezTo>
                  <a:pt x="434373" y="7528254"/>
                  <a:pt x="346690" y="7296523"/>
                  <a:pt x="281972" y="7075230"/>
                </a:cubicBezTo>
                <a:cubicBezTo>
                  <a:pt x="217254" y="6853937"/>
                  <a:pt x="89907" y="6670221"/>
                  <a:pt x="131660" y="6361246"/>
                </a:cubicBezTo>
                <a:cubicBezTo>
                  <a:pt x="173413" y="6052271"/>
                  <a:pt x="474038" y="5636825"/>
                  <a:pt x="532493" y="5221378"/>
                </a:cubicBezTo>
                <a:cubicBezTo>
                  <a:pt x="590948" y="4805932"/>
                  <a:pt x="526230" y="4187981"/>
                  <a:pt x="482389" y="3868567"/>
                </a:cubicBezTo>
                <a:cubicBezTo>
                  <a:pt x="438548" y="3549153"/>
                  <a:pt x="338339" y="3496962"/>
                  <a:pt x="269446" y="3304896"/>
                </a:cubicBezTo>
                <a:cubicBezTo>
                  <a:pt x="200553" y="3112830"/>
                  <a:pt x="60679" y="2945816"/>
                  <a:pt x="69030" y="2716172"/>
                </a:cubicBezTo>
                <a:cubicBezTo>
                  <a:pt x="77381" y="2486528"/>
                  <a:pt x="263183" y="2206781"/>
                  <a:pt x="319550" y="1927033"/>
                </a:cubicBezTo>
                <a:cubicBezTo>
                  <a:pt x="375917" y="1647285"/>
                  <a:pt x="455249" y="1198436"/>
                  <a:pt x="407233" y="1037685"/>
                </a:cubicBezTo>
                <a:cubicBezTo>
                  <a:pt x="359217" y="876934"/>
                  <a:pt x="91994" y="1033510"/>
                  <a:pt x="31452" y="962529"/>
                </a:cubicBezTo>
                <a:cubicBezTo>
                  <a:pt x="-29090" y="891548"/>
                  <a:pt x="10575" y="663992"/>
                  <a:pt x="43978" y="611800"/>
                </a:cubicBezTo>
                <a:cubicBezTo>
                  <a:pt x="77381" y="559608"/>
                  <a:pt x="215167" y="734973"/>
                  <a:pt x="231868" y="649378"/>
                </a:cubicBezTo>
                <a:cubicBezTo>
                  <a:pt x="248569" y="563783"/>
                  <a:pt x="-1951" y="200529"/>
                  <a:pt x="144186" y="98233"/>
                </a:cubicBezTo>
                <a:cubicBezTo>
                  <a:pt x="235522" y="34298"/>
                  <a:pt x="528285" y="537"/>
                  <a:pt x="773240" y="7"/>
                </a:cubicBezTo>
                <a:close/>
              </a:path>
            </a:pathLst>
          </a:cu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C824C8BD-74AD-41DE-8881-3FFFC61C45E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9324040">
            <a:off x="10813161" y="4283184"/>
            <a:ext cx="1803879" cy="722983"/>
          </a:xfrm>
          <a:prstGeom prst="rect">
            <a:avLst/>
          </a:prstGeom>
        </p:spPr>
      </p:pic>
      <p:pic>
        <p:nvPicPr>
          <p:cNvPr id="14" name="圖片 13">
            <a:extLst>
              <a:ext uri="{FF2B5EF4-FFF2-40B4-BE49-F238E27FC236}">
                <a16:creationId xmlns:a16="http://schemas.microsoft.com/office/drawing/2014/main" id="{6CDC4F79-93FB-4985-A565-B09BA362FFC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22671" y="4781810"/>
            <a:ext cx="2105974" cy="1922571"/>
          </a:xfrm>
          <a:prstGeom prst="rect">
            <a:avLst/>
          </a:prstGeom>
        </p:spPr>
      </p:pic>
      <p:pic>
        <p:nvPicPr>
          <p:cNvPr id="2" name="圖片 1">
            <a:extLst>
              <a:ext uri="{FF2B5EF4-FFF2-40B4-BE49-F238E27FC236}">
                <a16:creationId xmlns:a16="http://schemas.microsoft.com/office/drawing/2014/main" id="{68E83221-CC23-46E8-B115-64B7CECE288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783190">
            <a:off x="8534762" y="5433600"/>
            <a:ext cx="2504691" cy="1307533"/>
          </a:xfrm>
          <a:prstGeom prst="rect">
            <a:avLst/>
          </a:prstGeom>
        </p:spPr>
      </p:pic>
      <p:pic>
        <p:nvPicPr>
          <p:cNvPr id="16" name="圖片 15">
            <a:extLst>
              <a:ext uri="{FF2B5EF4-FFF2-40B4-BE49-F238E27FC236}">
                <a16:creationId xmlns:a16="http://schemas.microsoft.com/office/drawing/2014/main" id="{A3CC8430-B4ED-4A44-AD6E-A419D490A58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157655" y="6009358"/>
            <a:ext cx="753785" cy="912568"/>
          </a:xfrm>
          <a:prstGeom prst="rect">
            <a:avLst/>
          </a:prstGeom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367008A3-A4A7-4D52-9BE3-9B66D98EC3F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9241" y="2114901"/>
            <a:ext cx="4060288" cy="4743099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29E1D65F-0293-415A-825C-FC54958E791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632679" y="6052631"/>
            <a:ext cx="4619260" cy="826022"/>
          </a:xfrm>
          <a:prstGeom prst="rect">
            <a:avLst/>
          </a:prstGeom>
        </p:spPr>
      </p:pic>
      <p:sp>
        <p:nvSpPr>
          <p:cNvPr id="8" name="文字方塊 7">
            <a:extLst>
              <a:ext uri="{FF2B5EF4-FFF2-40B4-BE49-F238E27FC236}">
                <a16:creationId xmlns:a16="http://schemas.microsoft.com/office/drawing/2014/main" id="{C6C80B61-A965-410D-8474-6701BFD36743}"/>
              </a:ext>
            </a:extLst>
          </p:cNvPr>
          <p:cNvSpPr txBox="1"/>
          <p:nvPr/>
        </p:nvSpPr>
        <p:spPr>
          <a:xfrm>
            <a:off x="4051047" y="1373750"/>
            <a:ext cx="7054966" cy="1652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2800" dirty="0">
                <a:solidFill>
                  <a:srgbClr val="003756"/>
                </a:solidFill>
              </a:rPr>
              <a:t>戰爭，是對人權的巨大侵害，</a:t>
            </a:r>
            <a:r>
              <a:rPr lang="zh-TW" altLang="en-US" sz="3600" b="1" dirty="0">
                <a:solidFill>
                  <a:schemeClr val="accent1"/>
                </a:solidFill>
              </a:rPr>
              <a:t>維護和平對保障人權非常重要</a:t>
            </a:r>
            <a:r>
              <a:rPr lang="zh-TW" altLang="en-US" sz="3600" b="1" dirty="0">
                <a:solidFill>
                  <a:srgbClr val="003756"/>
                </a:solidFill>
              </a:rPr>
              <a:t>。</a:t>
            </a:r>
            <a:endParaRPr lang="en-US" altLang="zh-TW" sz="2800" dirty="0">
              <a:solidFill>
                <a:srgbClr val="00375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07644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語音泡泡: 橢圓形 4">
            <a:extLst>
              <a:ext uri="{FF2B5EF4-FFF2-40B4-BE49-F238E27FC236}">
                <a16:creationId xmlns:a16="http://schemas.microsoft.com/office/drawing/2014/main" id="{993DAB95-77F4-4D95-BDCA-DC8FC8E655E3}"/>
              </a:ext>
            </a:extLst>
          </p:cNvPr>
          <p:cNvSpPr/>
          <p:nvPr/>
        </p:nvSpPr>
        <p:spPr>
          <a:xfrm>
            <a:off x="2984938" y="337930"/>
            <a:ext cx="8944303" cy="5537352"/>
          </a:xfrm>
          <a:prstGeom prst="wedgeEllipseCallout">
            <a:avLst>
              <a:gd name="adj1" fmla="val -47427"/>
              <a:gd name="adj2" fmla="val 46081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A6134129-AD13-4997-AB12-0EB5B34B474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2112579"/>
            <a:ext cx="4059971" cy="4745421"/>
          </a:xfrm>
          <a:custGeom>
            <a:avLst/>
            <a:gdLst>
              <a:gd name="connsiteX0" fmla="*/ 1232046 w 4059971"/>
              <a:gd name="connsiteY0" fmla="*/ 0 h 4745421"/>
              <a:gd name="connsiteX1" fmla="*/ 1679147 w 4059971"/>
              <a:gd name="connsiteY1" fmla="*/ 0 h 4745421"/>
              <a:gd name="connsiteX2" fmla="*/ 1768537 w 4059971"/>
              <a:gd name="connsiteY2" fmla="*/ 13756 h 4745421"/>
              <a:gd name="connsiteX3" fmla="*/ 2094358 w 4059971"/>
              <a:gd name="connsiteY3" fmla="*/ 98495 h 4745421"/>
              <a:gd name="connsiteX4" fmla="*/ 2693447 w 4059971"/>
              <a:gd name="connsiteY4" fmla="*/ 319213 h 4745421"/>
              <a:gd name="connsiteX5" fmla="*/ 3345089 w 4059971"/>
              <a:gd name="connsiteY5" fmla="*/ 928813 h 4745421"/>
              <a:gd name="connsiteX6" fmla="*/ 3912647 w 4059971"/>
              <a:gd name="connsiteY6" fmla="*/ 1433309 h 4745421"/>
              <a:gd name="connsiteX7" fmla="*/ 3860096 w 4059971"/>
              <a:gd name="connsiteY7" fmla="*/ 1643516 h 4745421"/>
              <a:gd name="connsiteX8" fmla="*/ 3597337 w 4059971"/>
              <a:gd name="connsiteY8" fmla="*/ 1675047 h 4745421"/>
              <a:gd name="connsiteX9" fmla="*/ 3408151 w 4059971"/>
              <a:gd name="connsiteY9" fmla="*/ 1780150 h 4745421"/>
              <a:gd name="connsiteX10" fmla="*/ 3460702 w 4059971"/>
              <a:gd name="connsiteY10" fmla="*/ 2074440 h 4745421"/>
              <a:gd name="connsiteX11" fmla="*/ 3345089 w 4059971"/>
              <a:gd name="connsiteY11" fmla="*/ 2431792 h 4745421"/>
              <a:gd name="connsiteX12" fmla="*/ 3250496 w 4059971"/>
              <a:gd name="connsiteY12" fmla="*/ 2694550 h 4745421"/>
              <a:gd name="connsiteX13" fmla="*/ 3145392 w 4059971"/>
              <a:gd name="connsiteY13" fmla="*/ 2936288 h 4745421"/>
              <a:gd name="connsiteX14" fmla="*/ 3019268 w 4059971"/>
              <a:gd name="connsiteY14" fmla="*/ 2894247 h 4745421"/>
              <a:gd name="connsiteX15" fmla="*/ 2935185 w 4059971"/>
              <a:gd name="connsiteY15" fmla="*/ 3272619 h 4745421"/>
              <a:gd name="connsiteX16" fmla="*/ 2945696 w 4059971"/>
              <a:gd name="connsiteY16" fmla="*/ 3409254 h 4745421"/>
              <a:gd name="connsiteX17" fmla="*/ 3145392 w 4059971"/>
              <a:gd name="connsiteY17" fmla="*/ 3903240 h 4745421"/>
              <a:gd name="connsiteX18" fmla="*/ 3366109 w 4059971"/>
              <a:gd name="connsiteY18" fmla="*/ 4155488 h 4745421"/>
              <a:gd name="connsiteX19" fmla="*/ 3912647 w 4059971"/>
              <a:gd name="connsiteY19" fmla="*/ 4376206 h 4745421"/>
              <a:gd name="connsiteX20" fmla="*/ 3972969 w 4059971"/>
              <a:gd name="connsiteY20" fmla="*/ 4425083 h 4745421"/>
              <a:gd name="connsiteX21" fmla="*/ 4059971 w 4059971"/>
              <a:gd name="connsiteY21" fmla="*/ 4484600 h 4745421"/>
              <a:gd name="connsiteX22" fmla="*/ 4059971 w 4059971"/>
              <a:gd name="connsiteY22" fmla="*/ 4745421 h 4745421"/>
              <a:gd name="connsiteX23" fmla="*/ 87293 w 4059971"/>
              <a:gd name="connsiteY23" fmla="*/ 4745421 h 4745421"/>
              <a:gd name="connsiteX24" fmla="*/ 61454 w 4059971"/>
              <a:gd name="connsiteY24" fmla="*/ 4736102 h 4745421"/>
              <a:gd name="connsiteX25" fmla="*/ 0 w 4059971"/>
              <a:gd name="connsiteY25" fmla="*/ 4700427 h 4745421"/>
              <a:gd name="connsiteX26" fmla="*/ 0 w 4059971"/>
              <a:gd name="connsiteY26" fmla="*/ 3933056 h 4745421"/>
              <a:gd name="connsiteX27" fmla="*/ 16667 w 4059971"/>
              <a:gd name="connsiteY27" fmla="*/ 3894263 h 4745421"/>
              <a:gd name="connsiteX28" fmla="*/ 65861 w 4059971"/>
              <a:gd name="connsiteY28" fmla="*/ 3724564 h 4745421"/>
              <a:gd name="connsiteX29" fmla="*/ 213006 w 4059971"/>
              <a:gd name="connsiteY29" fmla="*/ 3346192 h 4745421"/>
              <a:gd name="connsiteX30" fmla="*/ 454744 w 4059971"/>
              <a:gd name="connsiteY30" fmla="*/ 2999350 h 4745421"/>
              <a:gd name="connsiteX31" fmla="*/ 454744 w 4059971"/>
              <a:gd name="connsiteY31" fmla="*/ 2841695 h 4745421"/>
              <a:gd name="connsiteX32" fmla="*/ 191985 w 4059971"/>
              <a:gd name="connsiteY32" fmla="*/ 2631488 h 4745421"/>
              <a:gd name="connsiteX33" fmla="*/ 86882 w 4059971"/>
              <a:gd name="connsiteY33" fmla="*/ 2169033 h 4745421"/>
              <a:gd name="connsiteX34" fmla="*/ 76371 w 4059971"/>
              <a:gd name="connsiteY34" fmla="*/ 1864233 h 4745421"/>
              <a:gd name="connsiteX35" fmla="*/ 160454 w 4059971"/>
              <a:gd name="connsiteY35" fmla="*/ 1696068 h 4745421"/>
              <a:gd name="connsiteX36" fmla="*/ 223516 w 4059971"/>
              <a:gd name="connsiteY36" fmla="*/ 1654026 h 4745421"/>
              <a:gd name="connsiteX37" fmla="*/ 181475 w 4059971"/>
              <a:gd name="connsiteY37" fmla="*/ 1475350 h 4745421"/>
              <a:gd name="connsiteX38" fmla="*/ 223516 w 4059971"/>
              <a:gd name="connsiteY38" fmla="*/ 1296675 h 4745421"/>
              <a:gd name="connsiteX39" fmla="*/ 80970 w 4059971"/>
              <a:gd name="connsiteY39" fmla="*/ 1118656 h 4745421"/>
              <a:gd name="connsiteX40" fmla="*/ 0 w 4059971"/>
              <a:gd name="connsiteY40" fmla="*/ 1025102 h 4745421"/>
              <a:gd name="connsiteX41" fmla="*/ 0 w 4059971"/>
              <a:gd name="connsiteY41" fmla="*/ 427901 h 4745421"/>
              <a:gd name="connsiteX42" fmla="*/ 37614 w 4059971"/>
              <a:gd name="connsiteY42" fmla="*/ 397630 h 4745421"/>
              <a:gd name="connsiteX43" fmla="*/ 97392 w 4059971"/>
              <a:gd name="connsiteY43" fmla="*/ 350744 h 4745421"/>
              <a:gd name="connsiteX44" fmla="*/ 370661 w 4059971"/>
              <a:gd name="connsiteY44" fmla="*/ 193088 h 4745421"/>
              <a:gd name="connsiteX45" fmla="*/ 1139969 w 4059971"/>
              <a:gd name="connsiteY45" fmla="*/ 13755 h 47454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4059971" h="4745421">
                <a:moveTo>
                  <a:pt x="1232046" y="0"/>
                </a:moveTo>
                <a:lnTo>
                  <a:pt x="1679147" y="0"/>
                </a:lnTo>
                <a:lnTo>
                  <a:pt x="1768537" y="13756"/>
                </a:lnTo>
                <a:cubicBezTo>
                  <a:pt x="1881523" y="37623"/>
                  <a:pt x="1985751" y="70468"/>
                  <a:pt x="2094358" y="98495"/>
                </a:cubicBezTo>
                <a:cubicBezTo>
                  <a:pt x="2311572" y="154550"/>
                  <a:pt x="2484992" y="180827"/>
                  <a:pt x="2693447" y="319213"/>
                </a:cubicBezTo>
                <a:cubicBezTo>
                  <a:pt x="2901902" y="457599"/>
                  <a:pt x="3141889" y="743130"/>
                  <a:pt x="3345089" y="928813"/>
                </a:cubicBezTo>
                <a:cubicBezTo>
                  <a:pt x="3548289" y="1114496"/>
                  <a:pt x="3826813" y="1314192"/>
                  <a:pt x="3912647" y="1433309"/>
                </a:cubicBezTo>
                <a:cubicBezTo>
                  <a:pt x="3998481" y="1552426"/>
                  <a:pt x="3912648" y="1603226"/>
                  <a:pt x="3860096" y="1643516"/>
                </a:cubicBezTo>
                <a:cubicBezTo>
                  <a:pt x="3807544" y="1683806"/>
                  <a:pt x="3672661" y="1652275"/>
                  <a:pt x="3597337" y="1675047"/>
                </a:cubicBezTo>
                <a:cubicBezTo>
                  <a:pt x="3522013" y="1697819"/>
                  <a:pt x="3430924" y="1713584"/>
                  <a:pt x="3408151" y="1780150"/>
                </a:cubicBezTo>
                <a:cubicBezTo>
                  <a:pt x="3385378" y="1846716"/>
                  <a:pt x="3471212" y="1965833"/>
                  <a:pt x="3460702" y="2074440"/>
                </a:cubicBezTo>
                <a:cubicBezTo>
                  <a:pt x="3450192" y="2183047"/>
                  <a:pt x="3380123" y="2328440"/>
                  <a:pt x="3345089" y="2431792"/>
                </a:cubicBezTo>
                <a:cubicBezTo>
                  <a:pt x="3310055" y="2535144"/>
                  <a:pt x="3283779" y="2610467"/>
                  <a:pt x="3250496" y="2694550"/>
                </a:cubicBezTo>
                <a:cubicBezTo>
                  <a:pt x="3217213" y="2778633"/>
                  <a:pt x="3183930" y="2903005"/>
                  <a:pt x="3145392" y="2936288"/>
                </a:cubicBezTo>
                <a:cubicBezTo>
                  <a:pt x="3106854" y="2969571"/>
                  <a:pt x="3054302" y="2838192"/>
                  <a:pt x="3019268" y="2894247"/>
                </a:cubicBezTo>
                <a:cubicBezTo>
                  <a:pt x="2984234" y="2950302"/>
                  <a:pt x="2947447" y="3186785"/>
                  <a:pt x="2935185" y="3272619"/>
                </a:cubicBezTo>
                <a:cubicBezTo>
                  <a:pt x="2922923" y="3358453"/>
                  <a:pt x="2910662" y="3304151"/>
                  <a:pt x="2945696" y="3409254"/>
                </a:cubicBezTo>
                <a:cubicBezTo>
                  <a:pt x="2980731" y="3514358"/>
                  <a:pt x="3075323" y="3778868"/>
                  <a:pt x="3145392" y="3903240"/>
                </a:cubicBezTo>
                <a:cubicBezTo>
                  <a:pt x="3215461" y="4027612"/>
                  <a:pt x="3238233" y="4076660"/>
                  <a:pt x="3366109" y="4155488"/>
                </a:cubicBezTo>
                <a:cubicBezTo>
                  <a:pt x="3493985" y="4234316"/>
                  <a:pt x="3805792" y="4264096"/>
                  <a:pt x="3912647" y="4376206"/>
                </a:cubicBezTo>
                <a:cubicBezTo>
                  <a:pt x="3926004" y="4390220"/>
                  <a:pt x="3947244" y="4406752"/>
                  <a:pt x="3972969" y="4425083"/>
                </a:cubicBezTo>
                <a:lnTo>
                  <a:pt x="4059971" y="4484600"/>
                </a:lnTo>
                <a:lnTo>
                  <a:pt x="4059971" y="4745421"/>
                </a:lnTo>
                <a:lnTo>
                  <a:pt x="87293" y="4745421"/>
                </a:lnTo>
                <a:lnTo>
                  <a:pt x="61454" y="4736102"/>
                </a:lnTo>
                <a:lnTo>
                  <a:pt x="0" y="4700427"/>
                </a:lnTo>
                <a:lnTo>
                  <a:pt x="0" y="3933056"/>
                </a:lnTo>
                <a:lnTo>
                  <a:pt x="16667" y="3894263"/>
                </a:lnTo>
                <a:cubicBezTo>
                  <a:pt x="44327" y="3827635"/>
                  <a:pt x="64547" y="3769233"/>
                  <a:pt x="65861" y="3724564"/>
                </a:cubicBezTo>
                <a:cubicBezTo>
                  <a:pt x="72868" y="3486330"/>
                  <a:pt x="148192" y="3467061"/>
                  <a:pt x="213006" y="3346192"/>
                </a:cubicBezTo>
                <a:cubicBezTo>
                  <a:pt x="277820" y="3225323"/>
                  <a:pt x="414454" y="3083433"/>
                  <a:pt x="454744" y="2999350"/>
                </a:cubicBezTo>
                <a:cubicBezTo>
                  <a:pt x="495034" y="2915267"/>
                  <a:pt x="498537" y="2903005"/>
                  <a:pt x="454744" y="2841695"/>
                </a:cubicBezTo>
                <a:cubicBezTo>
                  <a:pt x="410951" y="2780385"/>
                  <a:pt x="253295" y="2743598"/>
                  <a:pt x="191985" y="2631488"/>
                </a:cubicBezTo>
                <a:cubicBezTo>
                  <a:pt x="130675" y="2519378"/>
                  <a:pt x="106151" y="2296909"/>
                  <a:pt x="86882" y="2169033"/>
                </a:cubicBezTo>
                <a:cubicBezTo>
                  <a:pt x="67613" y="2041157"/>
                  <a:pt x="64109" y="1943061"/>
                  <a:pt x="76371" y="1864233"/>
                </a:cubicBezTo>
                <a:cubicBezTo>
                  <a:pt x="88633" y="1785405"/>
                  <a:pt x="135930" y="1731102"/>
                  <a:pt x="160454" y="1696068"/>
                </a:cubicBezTo>
                <a:cubicBezTo>
                  <a:pt x="184978" y="1661034"/>
                  <a:pt x="220013" y="1690812"/>
                  <a:pt x="223516" y="1654026"/>
                </a:cubicBezTo>
                <a:cubicBezTo>
                  <a:pt x="227019" y="1617240"/>
                  <a:pt x="181475" y="1534908"/>
                  <a:pt x="181475" y="1475350"/>
                </a:cubicBezTo>
                <a:cubicBezTo>
                  <a:pt x="181475" y="1415792"/>
                  <a:pt x="265557" y="1389516"/>
                  <a:pt x="223516" y="1296675"/>
                </a:cubicBezTo>
                <a:cubicBezTo>
                  <a:pt x="202496" y="1250255"/>
                  <a:pt x="142499" y="1186317"/>
                  <a:pt x="80970" y="1118656"/>
                </a:cubicBezTo>
                <a:lnTo>
                  <a:pt x="0" y="1025102"/>
                </a:lnTo>
                <a:lnTo>
                  <a:pt x="0" y="427901"/>
                </a:lnTo>
                <a:lnTo>
                  <a:pt x="37614" y="397630"/>
                </a:lnTo>
                <a:cubicBezTo>
                  <a:pt x="57759" y="382275"/>
                  <a:pt x="78123" y="366948"/>
                  <a:pt x="97392" y="350744"/>
                </a:cubicBezTo>
                <a:cubicBezTo>
                  <a:pt x="174468" y="285930"/>
                  <a:pt x="155199" y="254399"/>
                  <a:pt x="370661" y="193088"/>
                </a:cubicBezTo>
                <a:cubicBezTo>
                  <a:pt x="532258" y="147105"/>
                  <a:pt x="863333" y="60723"/>
                  <a:pt x="1139969" y="13755"/>
                </a:cubicBezTo>
                <a:close/>
              </a:path>
            </a:pathLst>
          </a:custGeom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92834DB3-39A2-4F2C-8990-0A0A459FD71A}"/>
              </a:ext>
            </a:extLst>
          </p:cNvPr>
          <p:cNvSpPr txBox="1"/>
          <p:nvPr/>
        </p:nvSpPr>
        <p:spPr>
          <a:xfrm>
            <a:off x="4059971" y="1240555"/>
            <a:ext cx="7698020" cy="32447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2800" dirty="0">
                <a:solidFill>
                  <a:srgbClr val="003756"/>
                </a:solidFill>
              </a:rPr>
              <a:t>各位同學好：</a:t>
            </a:r>
            <a:endParaRPr lang="en-US" altLang="zh-TW" sz="2800" dirty="0">
              <a:solidFill>
                <a:srgbClr val="003756"/>
              </a:solidFill>
            </a:endParaRPr>
          </a:p>
          <a:p>
            <a:pPr>
              <a:lnSpc>
                <a:spcPct val="150000"/>
              </a:lnSpc>
            </a:pPr>
            <a:r>
              <a:rPr lang="zh-TW" altLang="en-US" sz="2800" dirty="0">
                <a:solidFill>
                  <a:srgbClr val="003756"/>
                </a:solidFill>
              </a:rPr>
              <a:t>我是</a:t>
            </a:r>
            <a:r>
              <a:rPr lang="zh-TW" altLang="en-US" sz="2800" b="1" dirty="0">
                <a:solidFill>
                  <a:schemeClr val="accent1"/>
                </a:solidFill>
              </a:rPr>
              <a:t>畢卡索</a:t>
            </a:r>
            <a:r>
              <a:rPr lang="zh-TW" altLang="en-US" sz="2800" dirty="0">
                <a:solidFill>
                  <a:srgbClr val="003756"/>
                </a:solidFill>
              </a:rPr>
              <a:t>，</a:t>
            </a:r>
            <a:r>
              <a:rPr lang="en-US" altLang="zh-TW" sz="2800" dirty="0">
                <a:solidFill>
                  <a:srgbClr val="003756"/>
                </a:solidFill>
              </a:rPr>
              <a:t>1937</a:t>
            </a:r>
            <a:r>
              <a:rPr lang="zh-TW" altLang="en-US" sz="2800" dirty="0">
                <a:solidFill>
                  <a:srgbClr val="003756"/>
                </a:solidFill>
              </a:rPr>
              <a:t>年我的故鄉西班牙發生了一件大事，所以我創作了「</a:t>
            </a:r>
            <a:r>
              <a:rPr lang="zh-TW" altLang="en-US" sz="2800" b="1" dirty="0">
                <a:solidFill>
                  <a:schemeClr val="accent1"/>
                </a:solidFill>
              </a:rPr>
              <a:t>格爾尼卡</a:t>
            </a:r>
            <a:r>
              <a:rPr lang="zh-TW" altLang="en-US" sz="2800" dirty="0">
                <a:solidFill>
                  <a:srgbClr val="003756"/>
                </a:solidFill>
              </a:rPr>
              <a:t>」，我將我所看到的世界濃縮在畫面中，請你說說看，我看見什麼，畫了什麼？</a:t>
            </a:r>
            <a:endParaRPr lang="en-US" sz="2800" dirty="0">
              <a:solidFill>
                <a:srgbClr val="003756"/>
              </a:solidFill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9C8E795C-E057-435E-BDDE-F4C22F12AF8A}"/>
              </a:ext>
            </a:extLst>
          </p:cNvPr>
          <p:cNvSpPr/>
          <p:nvPr/>
        </p:nvSpPr>
        <p:spPr>
          <a:xfrm>
            <a:off x="4059971" y="6643111"/>
            <a:ext cx="4747697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1100" dirty="0"/>
              <a:t>圖片來源：</a:t>
            </a:r>
            <a:r>
              <a:rPr lang="en-US" sz="1100" dirty="0"/>
              <a:t>https://commons.wikimedia.org/wiki/File:Pablo_picasso_1.jpg</a:t>
            </a:r>
          </a:p>
        </p:txBody>
      </p:sp>
    </p:spTree>
    <p:extLst>
      <p:ext uri="{BB962C8B-B14F-4D97-AF65-F5344CB8AC3E}">
        <p14:creationId xmlns:p14="http://schemas.microsoft.com/office/powerpoint/2010/main" val="1316727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圖片 10">
            <a:extLst>
              <a:ext uri="{FF2B5EF4-FFF2-40B4-BE49-F238E27FC236}">
                <a16:creationId xmlns:a16="http://schemas.microsoft.com/office/drawing/2014/main" id="{DFA9F098-20D4-44DE-B195-7BEF79212E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36690" y="194173"/>
            <a:ext cx="8807893" cy="5115715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E69FA392-2B03-4A6B-91E1-036B5485AE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4526" y="5543045"/>
            <a:ext cx="1109211" cy="1378881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F8F1A416-8916-48F2-90BF-3AB72D5952E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876" t="22113" r="266" b="16222"/>
          <a:stretch/>
        </p:blipFill>
        <p:spPr>
          <a:xfrm>
            <a:off x="7346677" y="4938894"/>
            <a:ext cx="1184900" cy="1922571"/>
          </a:xfrm>
          <a:custGeom>
            <a:avLst/>
            <a:gdLst>
              <a:gd name="connsiteX0" fmla="*/ 773240 w 5010684"/>
              <a:gd name="connsiteY0" fmla="*/ 7 h 8130130"/>
              <a:gd name="connsiteX1" fmla="*/ 1108690 w 5010684"/>
              <a:gd name="connsiteY1" fmla="*/ 35603 h 8130130"/>
              <a:gd name="connsiteX2" fmla="*/ 1083638 w 5010684"/>
              <a:gd name="connsiteY2" fmla="*/ 486540 h 8130130"/>
              <a:gd name="connsiteX3" fmla="*/ 1609731 w 5010684"/>
              <a:gd name="connsiteY3" fmla="*/ 411383 h 8130130"/>
              <a:gd name="connsiteX4" fmla="*/ 1409315 w 5010684"/>
              <a:gd name="connsiteY4" fmla="*/ 824742 h 8130130"/>
              <a:gd name="connsiteX5" fmla="*/ 1121216 w 5010684"/>
              <a:gd name="connsiteY5" fmla="*/ 987581 h 8130130"/>
              <a:gd name="connsiteX6" fmla="*/ 1196372 w 5010684"/>
              <a:gd name="connsiteY6" fmla="*/ 2240183 h 8130130"/>
              <a:gd name="connsiteX7" fmla="*/ 1484471 w 5010684"/>
              <a:gd name="connsiteY7" fmla="*/ 3204688 h 8130130"/>
              <a:gd name="connsiteX8" fmla="*/ 1609731 w 5010684"/>
              <a:gd name="connsiteY8" fmla="*/ 2014715 h 8130130"/>
              <a:gd name="connsiteX9" fmla="*/ 1709939 w 5010684"/>
              <a:gd name="connsiteY9" fmla="*/ 837268 h 8130130"/>
              <a:gd name="connsiteX10" fmla="*/ 2073194 w 5010684"/>
              <a:gd name="connsiteY10" fmla="*/ 762112 h 8130130"/>
              <a:gd name="connsiteX11" fmla="*/ 3426005 w 5010684"/>
              <a:gd name="connsiteY11" fmla="*/ 1676512 h 8130130"/>
              <a:gd name="connsiteX12" fmla="*/ 3889468 w 5010684"/>
              <a:gd name="connsiteY12" fmla="*/ 962529 h 8130130"/>
              <a:gd name="connsiteX13" fmla="*/ 3476109 w 5010684"/>
              <a:gd name="connsiteY13" fmla="*/ 737060 h 8130130"/>
              <a:gd name="connsiteX14" fmla="*/ 3551265 w 5010684"/>
              <a:gd name="connsiteY14" fmla="*/ 411383 h 8130130"/>
              <a:gd name="connsiteX15" fmla="*/ 4002202 w 5010684"/>
              <a:gd name="connsiteY15" fmla="*/ 524118 h 8130130"/>
              <a:gd name="connsiteX16" fmla="*/ 4027255 w 5010684"/>
              <a:gd name="connsiteY16" fmla="*/ 173389 h 8130130"/>
              <a:gd name="connsiteX17" fmla="*/ 4615978 w 5010684"/>
              <a:gd name="connsiteY17" fmla="*/ 261071 h 8130130"/>
              <a:gd name="connsiteX18" fmla="*/ 4803868 w 5010684"/>
              <a:gd name="connsiteY18" fmla="*/ 724534 h 8130130"/>
              <a:gd name="connsiteX19" fmla="*/ 4791342 w 5010684"/>
              <a:gd name="connsiteY19" fmla="*/ 1012633 h 8130130"/>
              <a:gd name="connsiteX20" fmla="*/ 4540822 w 5010684"/>
              <a:gd name="connsiteY20" fmla="*/ 1050211 h 8130130"/>
              <a:gd name="connsiteX21" fmla="*/ 4052307 w 5010684"/>
              <a:gd name="connsiteY21" fmla="*/ 2064819 h 8130130"/>
              <a:gd name="connsiteX22" fmla="*/ 3876942 w 5010684"/>
              <a:gd name="connsiteY22" fmla="*/ 2265235 h 8130130"/>
              <a:gd name="connsiteX23" fmla="*/ 4403035 w 5010684"/>
              <a:gd name="connsiteY23" fmla="*/ 2114923 h 8130130"/>
              <a:gd name="connsiteX24" fmla="*/ 4252723 w 5010684"/>
              <a:gd name="connsiteY24" fmla="*/ 2565860 h 8130130"/>
              <a:gd name="connsiteX25" fmla="*/ 4114937 w 5010684"/>
              <a:gd name="connsiteY25" fmla="*/ 2641016 h 8130130"/>
              <a:gd name="connsiteX26" fmla="*/ 4277775 w 5010684"/>
              <a:gd name="connsiteY26" fmla="*/ 3079427 h 8130130"/>
              <a:gd name="connsiteX27" fmla="*/ 4014729 w 5010684"/>
              <a:gd name="connsiteY27" fmla="*/ 3279844 h 8130130"/>
              <a:gd name="connsiteX28" fmla="*/ 4039781 w 5010684"/>
              <a:gd name="connsiteY28" fmla="*/ 3592994 h 8130130"/>
              <a:gd name="connsiteX29" fmla="*/ 4240197 w 5010684"/>
              <a:gd name="connsiteY29" fmla="*/ 3580468 h 8130130"/>
              <a:gd name="connsiteX30" fmla="*/ 4315353 w 5010684"/>
              <a:gd name="connsiteY30" fmla="*/ 4119088 h 8130130"/>
              <a:gd name="connsiteX31" fmla="*/ 4678608 w 5010684"/>
              <a:gd name="connsiteY31" fmla="*/ 3981301 h 8130130"/>
              <a:gd name="connsiteX32" fmla="*/ 4728712 w 5010684"/>
              <a:gd name="connsiteY32" fmla="*/ 4457290 h 8130130"/>
              <a:gd name="connsiteX33" fmla="*/ 4929129 w 5010684"/>
              <a:gd name="connsiteY33" fmla="*/ 4682759 h 8130130"/>
              <a:gd name="connsiteX34" fmla="*/ 4139989 w 5010684"/>
              <a:gd name="connsiteY34" fmla="*/ 5709893 h 8130130"/>
              <a:gd name="connsiteX35" fmla="*/ 3062750 w 5010684"/>
              <a:gd name="connsiteY35" fmla="*/ 5020962 h 8130130"/>
              <a:gd name="connsiteX36" fmla="*/ 2135824 w 5010684"/>
              <a:gd name="connsiteY36" fmla="*/ 6210934 h 8130130"/>
              <a:gd name="connsiteX37" fmla="*/ 3651474 w 5010684"/>
              <a:gd name="connsiteY37" fmla="*/ 6348720 h 8130130"/>
              <a:gd name="connsiteX38" fmla="*/ 4403035 w 5010684"/>
              <a:gd name="connsiteY38" fmla="*/ 6110726 h 8130130"/>
              <a:gd name="connsiteX39" fmla="*/ 4841446 w 5010684"/>
              <a:gd name="connsiteY39" fmla="*/ 6311142 h 8130130"/>
              <a:gd name="connsiteX40" fmla="*/ 4653556 w 5010684"/>
              <a:gd name="connsiteY40" fmla="*/ 6799657 h 8130130"/>
              <a:gd name="connsiteX41" fmla="*/ 5004285 w 5010684"/>
              <a:gd name="connsiteY41" fmla="*/ 7325751 h 8130130"/>
              <a:gd name="connsiteX42" fmla="*/ 4853972 w 5010684"/>
              <a:gd name="connsiteY42" fmla="*/ 7726583 h 8130130"/>
              <a:gd name="connsiteX43" fmla="*/ 4528296 w 5010684"/>
              <a:gd name="connsiteY43" fmla="*/ 7964578 h 8130130"/>
              <a:gd name="connsiteX44" fmla="*/ 4114937 w 5010684"/>
              <a:gd name="connsiteY44" fmla="*/ 8052260 h 8130130"/>
              <a:gd name="connsiteX45" fmla="*/ 3689052 w 5010684"/>
              <a:gd name="connsiteY45" fmla="*/ 8127416 h 8130130"/>
              <a:gd name="connsiteX46" fmla="*/ 3275693 w 5010684"/>
              <a:gd name="connsiteY46" fmla="*/ 7952052 h 8130130"/>
              <a:gd name="connsiteX47" fmla="*/ 3413479 w 5010684"/>
              <a:gd name="connsiteY47" fmla="*/ 7288172 h 8130130"/>
              <a:gd name="connsiteX48" fmla="*/ 3463583 w 5010684"/>
              <a:gd name="connsiteY48" fmla="*/ 6962496 h 8130130"/>
              <a:gd name="connsiteX49" fmla="*/ 2712022 w 5010684"/>
              <a:gd name="connsiteY49" fmla="*/ 7000074 h 8130130"/>
              <a:gd name="connsiteX50" fmla="*/ 2298663 w 5010684"/>
              <a:gd name="connsiteY50" fmla="*/ 7162912 h 8130130"/>
              <a:gd name="connsiteX51" fmla="*/ 1910356 w 5010684"/>
              <a:gd name="connsiteY51" fmla="*/ 7488589 h 8130130"/>
              <a:gd name="connsiteX52" fmla="*/ 1559627 w 5010684"/>
              <a:gd name="connsiteY52" fmla="*/ 7864370 h 8130130"/>
              <a:gd name="connsiteX53" fmla="*/ 1171320 w 5010684"/>
              <a:gd name="connsiteY53" fmla="*/ 8014682 h 8130130"/>
              <a:gd name="connsiteX54" fmla="*/ 795539 w 5010684"/>
              <a:gd name="connsiteY54" fmla="*/ 8039734 h 8130130"/>
              <a:gd name="connsiteX55" fmla="*/ 519967 w 5010684"/>
              <a:gd name="connsiteY55" fmla="*/ 7689005 h 8130130"/>
              <a:gd name="connsiteX56" fmla="*/ 281972 w 5010684"/>
              <a:gd name="connsiteY56" fmla="*/ 7075230 h 8130130"/>
              <a:gd name="connsiteX57" fmla="*/ 131660 w 5010684"/>
              <a:gd name="connsiteY57" fmla="*/ 6361246 h 8130130"/>
              <a:gd name="connsiteX58" fmla="*/ 532493 w 5010684"/>
              <a:gd name="connsiteY58" fmla="*/ 5221378 h 8130130"/>
              <a:gd name="connsiteX59" fmla="*/ 482389 w 5010684"/>
              <a:gd name="connsiteY59" fmla="*/ 3868567 h 8130130"/>
              <a:gd name="connsiteX60" fmla="*/ 269446 w 5010684"/>
              <a:gd name="connsiteY60" fmla="*/ 3304896 h 8130130"/>
              <a:gd name="connsiteX61" fmla="*/ 69030 w 5010684"/>
              <a:gd name="connsiteY61" fmla="*/ 2716172 h 8130130"/>
              <a:gd name="connsiteX62" fmla="*/ 319550 w 5010684"/>
              <a:gd name="connsiteY62" fmla="*/ 1927033 h 8130130"/>
              <a:gd name="connsiteX63" fmla="*/ 407233 w 5010684"/>
              <a:gd name="connsiteY63" fmla="*/ 1037685 h 8130130"/>
              <a:gd name="connsiteX64" fmla="*/ 31452 w 5010684"/>
              <a:gd name="connsiteY64" fmla="*/ 962529 h 8130130"/>
              <a:gd name="connsiteX65" fmla="*/ 43978 w 5010684"/>
              <a:gd name="connsiteY65" fmla="*/ 611800 h 8130130"/>
              <a:gd name="connsiteX66" fmla="*/ 231868 w 5010684"/>
              <a:gd name="connsiteY66" fmla="*/ 649378 h 8130130"/>
              <a:gd name="connsiteX67" fmla="*/ 144186 w 5010684"/>
              <a:gd name="connsiteY67" fmla="*/ 98233 h 8130130"/>
              <a:gd name="connsiteX68" fmla="*/ 773240 w 5010684"/>
              <a:gd name="connsiteY68" fmla="*/ 7 h 81301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</a:cxnLst>
            <a:rect l="l" t="t" r="r" b="b"/>
            <a:pathLst>
              <a:path w="5010684" h="8130130">
                <a:moveTo>
                  <a:pt x="773240" y="7"/>
                </a:moveTo>
                <a:cubicBezTo>
                  <a:pt x="920213" y="-311"/>
                  <a:pt x="1049975" y="11334"/>
                  <a:pt x="1108690" y="35603"/>
                </a:cubicBezTo>
                <a:cubicBezTo>
                  <a:pt x="1265265" y="100321"/>
                  <a:pt x="1000131" y="423910"/>
                  <a:pt x="1083638" y="486540"/>
                </a:cubicBezTo>
                <a:cubicBezTo>
                  <a:pt x="1167145" y="549170"/>
                  <a:pt x="1555452" y="355016"/>
                  <a:pt x="1609731" y="411383"/>
                </a:cubicBezTo>
                <a:cubicBezTo>
                  <a:pt x="1664010" y="467750"/>
                  <a:pt x="1490734" y="728709"/>
                  <a:pt x="1409315" y="824742"/>
                </a:cubicBezTo>
                <a:cubicBezTo>
                  <a:pt x="1327896" y="920775"/>
                  <a:pt x="1156706" y="751674"/>
                  <a:pt x="1121216" y="987581"/>
                </a:cubicBezTo>
                <a:cubicBezTo>
                  <a:pt x="1085726" y="1223488"/>
                  <a:pt x="1131654" y="1872753"/>
                  <a:pt x="1196372" y="2240183"/>
                </a:cubicBezTo>
                <a:cubicBezTo>
                  <a:pt x="1261090" y="2607613"/>
                  <a:pt x="1415578" y="3242266"/>
                  <a:pt x="1484471" y="3204688"/>
                </a:cubicBezTo>
                <a:cubicBezTo>
                  <a:pt x="1553364" y="3167110"/>
                  <a:pt x="1572153" y="2409285"/>
                  <a:pt x="1609731" y="2014715"/>
                </a:cubicBezTo>
                <a:cubicBezTo>
                  <a:pt x="1647309" y="1620145"/>
                  <a:pt x="1632695" y="1046035"/>
                  <a:pt x="1709939" y="837268"/>
                </a:cubicBezTo>
                <a:cubicBezTo>
                  <a:pt x="1787183" y="628501"/>
                  <a:pt x="1787183" y="622238"/>
                  <a:pt x="2073194" y="762112"/>
                </a:cubicBezTo>
                <a:cubicBezTo>
                  <a:pt x="2359205" y="901986"/>
                  <a:pt x="3123293" y="1643109"/>
                  <a:pt x="3426005" y="1676512"/>
                </a:cubicBezTo>
                <a:cubicBezTo>
                  <a:pt x="3728717" y="1709915"/>
                  <a:pt x="3881117" y="1119104"/>
                  <a:pt x="3889468" y="962529"/>
                </a:cubicBezTo>
                <a:cubicBezTo>
                  <a:pt x="3897819" y="805954"/>
                  <a:pt x="3532476" y="828918"/>
                  <a:pt x="3476109" y="737060"/>
                </a:cubicBezTo>
                <a:cubicBezTo>
                  <a:pt x="3419742" y="645202"/>
                  <a:pt x="3463583" y="446873"/>
                  <a:pt x="3551265" y="411383"/>
                </a:cubicBezTo>
                <a:cubicBezTo>
                  <a:pt x="3638947" y="375893"/>
                  <a:pt x="3922870" y="563784"/>
                  <a:pt x="4002202" y="524118"/>
                </a:cubicBezTo>
                <a:cubicBezTo>
                  <a:pt x="4081534" y="484452"/>
                  <a:pt x="3924959" y="217230"/>
                  <a:pt x="4027255" y="173389"/>
                </a:cubicBezTo>
                <a:cubicBezTo>
                  <a:pt x="4129551" y="129548"/>
                  <a:pt x="4486542" y="169213"/>
                  <a:pt x="4615978" y="261071"/>
                </a:cubicBezTo>
                <a:cubicBezTo>
                  <a:pt x="4745414" y="352929"/>
                  <a:pt x="4774641" y="599274"/>
                  <a:pt x="4803868" y="724534"/>
                </a:cubicBezTo>
                <a:cubicBezTo>
                  <a:pt x="4833095" y="849794"/>
                  <a:pt x="4835183" y="958354"/>
                  <a:pt x="4791342" y="1012633"/>
                </a:cubicBezTo>
                <a:cubicBezTo>
                  <a:pt x="4747501" y="1066912"/>
                  <a:pt x="4663995" y="874847"/>
                  <a:pt x="4540822" y="1050211"/>
                </a:cubicBezTo>
                <a:cubicBezTo>
                  <a:pt x="4417649" y="1225575"/>
                  <a:pt x="4162954" y="1862315"/>
                  <a:pt x="4052307" y="2064819"/>
                </a:cubicBezTo>
                <a:cubicBezTo>
                  <a:pt x="3941660" y="2267323"/>
                  <a:pt x="3818487" y="2256884"/>
                  <a:pt x="3876942" y="2265235"/>
                </a:cubicBezTo>
                <a:cubicBezTo>
                  <a:pt x="3935397" y="2273586"/>
                  <a:pt x="4340405" y="2064819"/>
                  <a:pt x="4403035" y="2114923"/>
                </a:cubicBezTo>
                <a:cubicBezTo>
                  <a:pt x="4465665" y="2165027"/>
                  <a:pt x="4300739" y="2478178"/>
                  <a:pt x="4252723" y="2565860"/>
                </a:cubicBezTo>
                <a:cubicBezTo>
                  <a:pt x="4204707" y="2653542"/>
                  <a:pt x="4110762" y="2555421"/>
                  <a:pt x="4114937" y="2641016"/>
                </a:cubicBezTo>
                <a:cubicBezTo>
                  <a:pt x="4119112" y="2726610"/>
                  <a:pt x="4294476" y="2972956"/>
                  <a:pt x="4277775" y="3079427"/>
                </a:cubicBezTo>
                <a:cubicBezTo>
                  <a:pt x="4261074" y="3185898"/>
                  <a:pt x="4054395" y="3194249"/>
                  <a:pt x="4014729" y="3279844"/>
                </a:cubicBezTo>
                <a:cubicBezTo>
                  <a:pt x="3975063" y="3365439"/>
                  <a:pt x="4002203" y="3542890"/>
                  <a:pt x="4039781" y="3592994"/>
                </a:cubicBezTo>
                <a:cubicBezTo>
                  <a:pt x="4077359" y="3643098"/>
                  <a:pt x="4194268" y="3492786"/>
                  <a:pt x="4240197" y="3580468"/>
                </a:cubicBezTo>
                <a:cubicBezTo>
                  <a:pt x="4286126" y="3668150"/>
                  <a:pt x="4242285" y="4052283"/>
                  <a:pt x="4315353" y="4119088"/>
                </a:cubicBezTo>
                <a:cubicBezTo>
                  <a:pt x="4388421" y="4185893"/>
                  <a:pt x="4609715" y="3924934"/>
                  <a:pt x="4678608" y="3981301"/>
                </a:cubicBezTo>
                <a:cubicBezTo>
                  <a:pt x="4747501" y="4037668"/>
                  <a:pt x="4686959" y="4340380"/>
                  <a:pt x="4728712" y="4457290"/>
                </a:cubicBezTo>
                <a:cubicBezTo>
                  <a:pt x="4770466" y="4574200"/>
                  <a:pt x="5027250" y="4473992"/>
                  <a:pt x="4929129" y="4682759"/>
                </a:cubicBezTo>
                <a:cubicBezTo>
                  <a:pt x="4831009" y="4891526"/>
                  <a:pt x="4451052" y="5653526"/>
                  <a:pt x="4139989" y="5709893"/>
                </a:cubicBezTo>
                <a:cubicBezTo>
                  <a:pt x="3828926" y="5766260"/>
                  <a:pt x="3396778" y="4937455"/>
                  <a:pt x="3062750" y="5020962"/>
                </a:cubicBezTo>
                <a:cubicBezTo>
                  <a:pt x="2728723" y="5104469"/>
                  <a:pt x="2037703" y="5989641"/>
                  <a:pt x="2135824" y="6210934"/>
                </a:cubicBezTo>
                <a:cubicBezTo>
                  <a:pt x="2233945" y="6432227"/>
                  <a:pt x="3273606" y="6365421"/>
                  <a:pt x="3651474" y="6348720"/>
                </a:cubicBezTo>
                <a:cubicBezTo>
                  <a:pt x="4029343" y="6332019"/>
                  <a:pt x="4204706" y="6116989"/>
                  <a:pt x="4403035" y="6110726"/>
                </a:cubicBezTo>
                <a:cubicBezTo>
                  <a:pt x="4601364" y="6104463"/>
                  <a:pt x="4799693" y="6196320"/>
                  <a:pt x="4841446" y="6311142"/>
                </a:cubicBezTo>
                <a:cubicBezTo>
                  <a:pt x="4883199" y="6425964"/>
                  <a:pt x="4626416" y="6630556"/>
                  <a:pt x="4653556" y="6799657"/>
                </a:cubicBezTo>
                <a:cubicBezTo>
                  <a:pt x="4680696" y="6968758"/>
                  <a:pt x="4970882" y="7171263"/>
                  <a:pt x="5004285" y="7325751"/>
                </a:cubicBezTo>
                <a:cubicBezTo>
                  <a:pt x="5037688" y="7480239"/>
                  <a:pt x="4933303" y="7620112"/>
                  <a:pt x="4853972" y="7726583"/>
                </a:cubicBezTo>
                <a:cubicBezTo>
                  <a:pt x="4774641" y="7833054"/>
                  <a:pt x="4651468" y="7910299"/>
                  <a:pt x="4528296" y="7964578"/>
                </a:cubicBezTo>
                <a:cubicBezTo>
                  <a:pt x="4405124" y="8018857"/>
                  <a:pt x="4254811" y="8025120"/>
                  <a:pt x="4114937" y="8052260"/>
                </a:cubicBezTo>
                <a:cubicBezTo>
                  <a:pt x="3975063" y="8079400"/>
                  <a:pt x="3828926" y="8144117"/>
                  <a:pt x="3689052" y="8127416"/>
                </a:cubicBezTo>
                <a:cubicBezTo>
                  <a:pt x="3549178" y="8110715"/>
                  <a:pt x="3321622" y="8091926"/>
                  <a:pt x="3275693" y="7952052"/>
                </a:cubicBezTo>
                <a:cubicBezTo>
                  <a:pt x="3229764" y="7812178"/>
                  <a:pt x="3382164" y="7453098"/>
                  <a:pt x="3413479" y="7288172"/>
                </a:cubicBezTo>
                <a:cubicBezTo>
                  <a:pt x="3444794" y="7123246"/>
                  <a:pt x="3580492" y="7010512"/>
                  <a:pt x="3463583" y="6962496"/>
                </a:cubicBezTo>
                <a:cubicBezTo>
                  <a:pt x="3346674" y="6914480"/>
                  <a:pt x="2906175" y="6966671"/>
                  <a:pt x="2712022" y="7000074"/>
                </a:cubicBezTo>
                <a:cubicBezTo>
                  <a:pt x="2517869" y="7033477"/>
                  <a:pt x="2432274" y="7081493"/>
                  <a:pt x="2298663" y="7162912"/>
                </a:cubicBezTo>
                <a:cubicBezTo>
                  <a:pt x="2165052" y="7244331"/>
                  <a:pt x="2033529" y="7371679"/>
                  <a:pt x="1910356" y="7488589"/>
                </a:cubicBezTo>
                <a:cubicBezTo>
                  <a:pt x="1787183" y="7605499"/>
                  <a:pt x="1682800" y="7776688"/>
                  <a:pt x="1559627" y="7864370"/>
                </a:cubicBezTo>
                <a:cubicBezTo>
                  <a:pt x="1436454" y="7952052"/>
                  <a:pt x="1298668" y="7985455"/>
                  <a:pt x="1171320" y="8014682"/>
                </a:cubicBezTo>
                <a:cubicBezTo>
                  <a:pt x="1043972" y="8043909"/>
                  <a:pt x="904098" y="8094013"/>
                  <a:pt x="795539" y="8039734"/>
                </a:cubicBezTo>
                <a:cubicBezTo>
                  <a:pt x="686980" y="7985455"/>
                  <a:pt x="605561" y="7849756"/>
                  <a:pt x="519967" y="7689005"/>
                </a:cubicBezTo>
                <a:cubicBezTo>
                  <a:pt x="434373" y="7528254"/>
                  <a:pt x="346690" y="7296523"/>
                  <a:pt x="281972" y="7075230"/>
                </a:cubicBezTo>
                <a:cubicBezTo>
                  <a:pt x="217254" y="6853937"/>
                  <a:pt x="89907" y="6670221"/>
                  <a:pt x="131660" y="6361246"/>
                </a:cubicBezTo>
                <a:cubicBezTo>
                  <a:pt x="173413" y="6052271"/>
                  <a:pt x="474038" y="5636825"/>
                  <a:pt x="532493" y="5221378"/>
                </a:cubicBezTo>
                <a:cubicBezTo>
                  <a:pt x="590948" y="4805932"/>
                  <a:pt x="526230" y="4187981"/>
                  <a:pt x="482389" y="3868567"/>
                </a:cubicBezTo>
                <a:cubicBezTo>
                  <a:pt x="438548" y="3549153"/>
                  <a:pt x="338339" y="3496962"/>
                  <a:pt x="269446" y="3304896"/>
                </a:cubicBezTo>
                <a:cubicBezTo>
                  <a:pt x="200553" y="3112830"/>
                  <a:pt x="60679" y="2945816"/>
                  <a:pt x="69030" y="2716172"/>
                </a:cubicBezTo>
                <a:cubicBezTo>
                  <a:pt x="77381" y="2486528"/>
                  <a:pt x="263183" y="2206781"/>
                  <a:pt x="319550" y="1927033"/>
                </a:cubicBezTo>
                <a:cubicBezTo>
                  <a:pt x="375917" y="1647285"/>
                  <a:pt x="455249" y="1198436"/>
                  <a:pt x="407233" y="1037685"/>
                </a:cubicBezTo>
                <a:cubicBezTo>
                  <a:pt x="359217" y="876934"/>
                  <a:pt x="91994" y="1033510"/>
                  <a:pt x="31452" y="962529"/>
                </a:cubicBezTo>
                <a:cubicBezTo>
                  <a:pt x="-29090" y="891548"/>
                  <a:pt x="10575" y="663992"/>
                  <a:pt x="43978" y="611800"/>
                </a:cubicBezTo>
                <a:cubicBezTo>
                  <a:pt x="77381" y="559608"/>
                  <a:pt x="215167" y="734973"/>
                  <a:pt x="231868" y="649378"/>
                </a:cubicBezTo>
                <a:cubicBezTo>
                  <a:pt x="248569" y="563783"/>
                  <a:pt x="-1951" y="200529"/>
                  <a:pt x="144186" y="98233"/>
                </a:cubicBezTo>
                <a:cubicBezTo>
                  <a:pt x="235522" y="34298"/>
                  <a:pt x="528285" y="537"/>
                  <a:pt x="773240" y="7"/>
                </a:cubicBezTo>
                <a:close/>
              </a:path>
            </a:pathLst>
          </a:cu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C824C8BD-74AD-41DE-8881-3FFFC61C45E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9324040">
            <a:off x="10813161" y="4283184"/>
            <a:ext cx="1803879" cy="722983"/>
          </a:xfrm>
          <a:prstGeom prst="rect">
            <a:avLst/>
          </a:prstGeom>
        </p:spPr>
      </p:pic>
      <p:pic>
        <p:nvPicPr>
          <p:cNvPr id="14" name="圖片 13">
            <a:extLst>
              <a:ext uri="{FF2B5EF4-FFF2-40B4-BE49-F238E27FC236}">
                <a16:creationId xmlns:a16="http://schemas.microsoft.com/office/drawing/2014/main" id="{6CDC4F79-93FB-4985-A565-B09BA362FFC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22671" y="4781810"/>
            <a:ext cx="2105974" cy="1922571"/>
          </a:xfrm>
          <a:prstGeom prst="rect">
            <a:avLst/>
          </a:prstGeom>
        </p:spPr>
      </p:pic>
      <p:pic>
        <p:nvPicPr>
          <p:cNvPr id="2" name="圖片 1">
            <a:extLst>
              <a:ext uri="{FF2B5EF4-FFF2-40B4-BE49-F238E27FC236}">
                <a16:creationId xmlns:a16="http://schemas.microsoft.com/office/drawing/2014/main" id="{68E83221-CC23-46E8-B115-64B7CECE288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783190">
            <a:off x="8534762" y="5433600"/>
            <a:ext cx="2504691" cy="1307533"/>
          </a:xfrm>
          <a:prstGeom prst="rect">
            <a:avLst/>
          </a:prstGeom>
        </p:spPr>
      </p:pic>
      <p:pic>
        <p:nvPicPr>
          <p:cNvPr id="16" name="圖片 15">
            <a:extLst>
              <a:ext uri="{FF2B5EF4-FFF2-40B4-BE49-F238E27FC236}">
                <a16:creationId xmlns:a16="http://schemas.microsoft.com/office/drawing/2014/main" id="{A3CC8430-B4ED-4A44-AD6E-A419D490A58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157655" y="6009358"/>
            <a:ext cx="753785" cy="912568"/>
          </a:xfrm>
          <a:prstGeom prst="rect">
            <a:avLst/>
          </a:prstGeom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367008A3-A4A7-4D52-9BE3-9B66D98EC3F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9241" y="2114901"/>
            <a:ext cx="4060288" cy="4743099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29E1D65F-0293-415A-825C-FC54958E791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632679" y="6052631"/>
            <a:ext cx="4619260" cy="826022"/>
          </a:xfrm>
          <a:prstGeom prst="rect">
            <a:avLst/>
          </a:prstGeom>
        </p:spPr>
      </p:pic>
      <p:sp>
        <p:nvSpPr>
          <p:cNvPr id="8" name="文字方塊 7">
            <a:extLst>
              <a:ext uri="{FF2B5EF4-FFF2-40B4-BE49-F238E27FC236}">
                <a16:creationId xmlns:a16="http://schemas.microsoft.com/office/drawing/2014/main" id="{C6C80B61-A965-410D-8474-6701BFD36743}"/>
              </a:ext>
            </a:extLst>
          </p:cNvPr>
          <p:cNvSpPr txBox="1"/>
          <p:nvPr/>
        </p:nvSpPr>
        <p:spPr>
          <a:xfrm>
            <a:off x="4099785" y="1470939"/>
            <a:ext cx="7054966" cy="29671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2800" dirty="0">
                <a:solidFill>
                  <a:srgbClr val="003756"/>
                </a:solidFill>
              </a:rPr>
              <a:t>想一想，面對可能發生戰爭的風險，政府可以做些甚麼事情來防止戰爭，或</a:t>
            </a:r>
            <a:r>
              <a:rPr lang="zh-TW" altLang="en-US" sz="3600" b="1" dirty="0">
                <a:solidFill>
                  <a:schemeClr val="accent1"/>
                </a:solidFill>
              </a:rPr>
              <a:t>減少戰爭帶來的傷害嗎</a:t>
            </a:r>
            <a:r>
              <a:rPr lang="zh-TW" altLang="en-US" sz="2800" dirty="0">
                <a:solidFill>
                  <a:srgbClr val="003756"/>
                </a:solidFill>
              </a:rPr>
              <a:t>？</a:t>
            </a:r>
            <a:endParaRPr lang="en-US" altLang="zh-TW" sz="2800" dirty="0">
              <a:solidFill>
                <a:srgbClr val="003756"/>
              </a:solidFill>
            </a:endParaRPr>
          </a:p>
          <a:p>
            <a:pPr>
              <a:lnSpc>
                <a:spcPct val="150000"/>
              </a:lnSpc>
            </a:pPr>
            <a:endParaRPr lang="en-US" altLang="zh-TW" sz="2800" dirty="0">
              <a:solidFill>
                <a:srgbClr val="00375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146083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>
            <a:extLst>
              <a:ext uri="{FF2B5EF4-FFF2-40B4-BE49-F238E27FC236}">
                <a16:creationId xmlns:a16="http://schemas.microsoft.com/office/drawing/2014/main" id="{E69FA392-2B03-4A6B-91E1-036B5485AE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8046" y="5630061"/>
            <a:ext cx="1018648" cy="1266301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F8F1A416-8916-48F2-90BF-3AB72D5952E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876" t="22113" r="266" b="16222"/>
          <a:stretch/>
        </p:blipFill>
        <p:spPr>
          <a:xfrm>
            <a:off x="9729760" y="5421701"/>
            <a:ext cx="885206" cy="1436299"/>
          </a:xfrm>
          <a:custGeom>
            <a:avLst/>
            <a:gdLst>
              <a:gd name="connsiteX0" fmla="*/ 773240 w 5010684"/>
              <a:gd name="connsiteY0" fmla="*/ 7 h 8130130"/>
              <a:gd name="connsiteX1" fmla="*/ 1108690 w 5010684"/>
              <a:gd name="connsiteY1" fmla="*/ 35603 h 8130130"/>
              <a:gd name="connsiteX2" fmla="*/ 1083638 w 5010684"/>
              <a:gd name="connsiteY2" fmla="*/ 486540 h 8130130"/>
              <a:gd name="connsiteX3" fmla="*/ 1609731 w 5010684"/>
              <a:gd name="connsiteY3" fmla="*/ 411383 h 8130130"/>
              <a:gd name="connsiteX4" fmla="*/ 1409315 w 5010684"/>
              <a:gd name="connsiteY4" fmla="*/ 824742 h 8130130"/>
              <a:gd name="connsiteX5" fmla="*/ 1121216 w 5010684"/>
              <a:gd name="connsiteY5" fmla="*/ 987581 h 8130130"/>
              <a:gd name="connsiteX6" fmla="*/ 1196372 w 5010684"/>
              <a:gd name="connsiteY6" fmla="*/ 2240183 h 8130130"/>
              <a:gd name="connsiteX7" fmla="*/ 1484471 w 5010684"/>
              <a:gd name="connsiteY7" fmla="*/ 3204688 h 8130130"/>
              <a:gd name="connsiteX8" fmla="*/ 1609731 w 5010684"/>
              <a:gd name="connsiteY8" fmla="*/ 2014715 h 8130130"/>
              <a:gd name="connsiteX9" fmla="*/ 1709939 w 5010684"/>
              <a:gd name="connsiteY9" fmla="*/ 837268 h 8130130"/>
              <a:gd name="connsiteX10" fmla="*/ 2073194 w 5010684"/>
              <a:gd name="connsiteY10" fmla="*/ 762112 h 8130130"/>
              <a:gd name="connsiteX11" fmla="*/ 3426005 w 5010684"/>
              <a:gd name="connsiteY11" fmla="*/ 1676512 h 8130130"/>
              <a:gd name="connsiteX12" fmla="*/ 3889468 w 5010684"/>
              <a:gd name="connsiteY12" fmla="*/ 962529 h 8130130"/>
              <a:gd name="connsiteX13" fmla="*/ 3476109 w 5010684"/>
              <a:gd name="connsiteY13" fmla="*/ 737060 h 8130130"/>
              <a:gd name="connsiteX14" fmla="*/ 3551265 w 5010684"/>
              <a:gd name="connsiteY14" fmla="*/ 411383 h 8130130"/>
              <a:gd name="connsiteX15" fmla="*/ 4002202 w 5010684"/>
              <a:gd name="connsiteY15" fmla="*/ 524118 h 8130130"/>
              <a:gd name="connsiteX16" fmla="*/ 4027255 w 5010684"/>
              <a:gd name="connsiteY16" fmla="*/ 173389 h 8130130"/>
              <a:gd name="connsiteX17" fmla="*/ 4615978 w 5010684"/>
              <a:gd name="connsiteY17" fmla="*/ 261071 h 8130130"/>
              <a:gd name="connsiteX18" fmla="*/ 4803868 w 5010684"/>
              <a:gd name="connsiteY18" fmla="*/ 724534 h 8130130"/>
              <a:gd name="connsiteX19" fmla="*/ 4791342 w 5010684"/>
              <a:gd name="connsiteY19" fmla="*/ 1012633 h 8130130"/>
              <a:gd name="connsiteX20" fmla="*/ 4540822 w 5010684"/>
              <a:gd name="connsiteY20" fmla="*/ 1050211 h 8130130"/>
              <a:gd name="connsiteX21" fmla="*/ 4052307 w 5010684"/>
              <a:gd name="connsiteY21" fmla="*/ 2064819 h 8130130"/>
              <a:gd name="connsiteX22" fmla="*/ 3876942 w 5010684"/>
              <a:gd name="connsiteY22" fmla="*/ 2265235 h 8130130"/>
              <a:gd name="connsiteX23" fmla="*/ 4403035 w 5010684"/>
              <a:gd name="connsiteY23" fmla="*/ 2114923 h 8130130"/>
              <a:gd name="connsiteX24" fmla="*/ 4252723 w 5010684"/>
              <a:gd name="connsiteY24" fmla="*/ 2565860 h 8130130"/>
              <a:gd name="connsiteX25" fmla="*/ 4114937 w 5010684"/>
              <a:gd name="connsiteY25" fmla="*/ 2641016 h 8130130"/>
              <a:gd name="connsiteX26" fmla="*/ 4277775 w 5010684"/>
              <a:gd name="connsiteY26" fmla="*/ 3079427 h 8130130"/>
              <a:gd name="connsiteX27" fmla="*/ 4014729 w 5010684"/>
              <a:gd name="connsiteY27" fmla="*/ 3279844 h 8130130"/>
              <a:gd name="connsiteX28" fmla="*/ 4039781 w 5010684"/>
              <a:gd name="connsiteY28" fmla="*/ 3592994 h 8130130"/>
              <a:gd name="connsiteX29" fmla="*/ 4240197 w 5010684"/>
              <a:gd name="connsiteY29" fmla="*/ 3580468 h 8130130"/>
              <a:gd name="connsiteX30" fmla="*/ 4315353 w 5010684"/>
              <a:gd name="connsiteY30" fmla="*/ 4119088 h 8130130"/>
              <a:gd name="connsiteX31" fmla="*/ 4678608 w 5010684"/>
              <a:gd name="connsiteY31" fmla="*/ 3981301 h 8130130"/>
              <a:gd name="connsiteX32" fmla="*/ 4728712 w 5010684"/>
              <a:gd name="connsiteY32" fmla="*/ 4457290 h 8130130"/>
              <a:gd name="connsiteX33" fmla="*/ 4929129 w 5010684"/>
              <a:gd name="connsiteY33" fmla="*/ 4682759 h 8130130"/>
              <a:gd name="connsiteX34" fmla="*/ 4139989 w 5010684"/>
              <a:gd name="connsiteY34" fmla="*/ 5709893 h 8130130"/>
              <a:gd name="connsiteX35" fmla="*/ 3062750 w 5010684"/>
              <a:gd name="connsiteY35" fmla="*/ 5020962 h 8130130"/>
              <a:gd name="connsiteX36" fmla="*/ 2135824 w 5010684"/>
              <a:gd name="connsiteY36" fmla="*/ 6210934 h 8130130"/>
              <a:gd name="connsiteX37" fmla="*/ 3651474 w 5010684"/>
              <a:gd name="connsiteY37" fmla="*/ 6348720 h 8130130"/>
              <a:gd name="connsiteX38" fmla="*/ 4403035 w 5010684"/>
              <a:gd name="connsiteY38" fmla="*/ 6110726 h 8130130"/>
              <a:gd name="connsiteX39" fmla="*/ 4841446 w 5010684"/>
              <a:gd name="connsiteY39" fmla="*/ 6311142 h 8130130"/>
              <a:gd name="connsiteX40" fmla="*/ 4653556 w 5010684"/>
              <a:gd name="connsiteY40" fmla="*/ 6799657 h 8130130"/>
              <a:gd name="connsiteX41" fmla="*/ 5004285 w 5010684"/>
              <a:gd name="connsiteY41" fmla="*/ 7325751 h 8130130"/>
              <a:gd name="connsiteX42" fmla="*/ 4853972 w 5010684"/>
              <a:gd name="connsiteY42" fmla="*/ 7726583 h 8130130"/>
              <a:gd name="connsiteX43" fmla="*/ 4528296 w 5010684"/>
              <a:gd name="connsiteY43" fmla="*/ 7964578 h 8130130"/>
              <a:gd name="connsiteX44" fmla="*/ 4114937 w 5010684"/>
              <a:gd name="connsiteY44" fmla="*/ 8052260 h 8130130"/>
              <a:gd name="connsiteX45" fmla="*/ 3689052 w 5010684"/>
              <a:gd name="connsiteY45" fmla="*/ 8127416 h 8130130"/>
              <a:gd name="connsiteX46" fmla="*/ 3275693 w 5010684"/>
              <a:gd name="connsiteY46" fmla="*/ 7952052 h 8130130"/>
              <a:gd name="connsiteX47" fmla="*/ 3413479 w 5010684"/>
              <a:gd name="connsiteY47" fmla="*/ 7288172 h 8130130"/>
              <a:gd name="connsiteX48" fmla="*/ 3463583 w 5010684"/>
              <a:gd name="connsiteY48" fmla="*/ 6962496 h 8130130"/>
              <a:gd name="connsiteX49" fmla="*/ 2712022 w 5010684"/>
              <a:gd name="connsiteY49" fmla="*/ 7000074 h 8130130"/>
              <a:gd name="connsiteX50" fmla="*/ 2298663 w 5010684"/>
              <a:gd name="connsiteY50" fmla="*/ 7162912 h 8130130"/>
              <a:gd name="connsiteX51" fmla="*/ 1910356 w 5010684"/>
              <a:gd name="connsiteY51" fmla="*/ 7488589 h 8130130"/>
              <a:gd name="connsiteX52" fmla="*/ 1559627 w 5010684"/>
              <a:gd name="connsiteY52" fmla="*/ 7864370 h 8130130"/>
              <a:gd name="connsiteX53" fmla="*/ 1171320 w 5010684"/>
              <a:gd name="connsiteY53" fmla="*/ 8014682 h 8130130"/>
              <a:gd name="connsiteX54" fmla="*/ 795539 w 5010684"/>
              <a:gd name="connsiteY54" fmla="*/ 8039734 h 8130130"/>
              <a:gd name="connsiteX55" fmla="*/ 519967 w 5010684"/>
              <a:gd name="connsiteY55" fmla="*/ 7689005 h 8130130"/>
              <a:gd name="connsiteX56" fmla="*/ 281972 w 5010684"/>
              <a:gd name="connsiteY56" fmla="*/ 7075230 h 8130130"/>
              <a:gd name="connsiteX57" fmla="*/ 131660 w 5010684"/>
              <a:gd name="connsiteY57" fmla="*/ 6361246 h 8130130"/>
              <a:gd name="connsiteX58" fmla="*/ 532493 w 5010684"/>
              <a:gd name="connsiteY58" fmla="*/ 5221378 h 8130130"/>
              <a:gd name="connsiteX59" fmla="*/ 482389 w 5010684"/>
              <a:gd name="connsiteY59" fmla="*/ 3868567 h 8130130"/>
              <a:gd name="connsiteX60" fmla="*/ 269446 w 5010684"/>
              <a:gd name="connsiteY60" fmla="*/ 3304896 h 8130130"/>
              <a:gd name="connsiteX61" fmla="*/ 69030 w 5010684"/>
              <a:gd name="connsiteY61" fmla="*/ 2716172 h 8130130"/>
              <a:gd name="connsiteX62" fmla="*/ 319550 w 5010684"/>
              <a:gd name="connsiteY62" fmla="*/ 1927033 h 8130130"/>
              <a:gd name="connsiteX63" fmla="*/ 407233 w 5010684"/>
              <a:gd name="connsiteY63" fmla="*/ 1037685 h 8130130"/>
              <a:gd name="connsiteX64" fmla="*/ 31452 w 5010684"/>
              <a:gd name="connsiteY64" fmla="*/ 962529 h 8130130"/>
              <a:gd name="connsiteX65" fmla="*/ 43978 w 5010684"/>
              <a:gd name="connsiteY65" fmla="*/ 611800 h 8130130"/>
              <a:gd name="connsiteX66" fmla="*/ 231868 w 5010684"/>
              <a:gd name="connsiteY66" fmla="*/ 649378 h 8130130"/>
              <a:gd name="connsiteX67" fmla="*/ 144186 w 5010684"/>
              <a:gd name="connsiteY67" fmla="*/ 98233 h 8130130"/>
              <a:gd name="connsiteX68" fmla="*/ 773240 w 5010684"/>
              <a:gd name="connsiteY68" fmla="*/ 7 h 81301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</a:cxnLst>
            <a:rect l="l" t="t" r="r" b="b"/>
            <a:pathLst>
              <a:path w="5010684" h="8130130">
                <a:moveTo>
                  <a:pt x="773240" y="7"/>
                </a:moveTo>
                <a:cubicBezTo>
                  <a:pt x="920213" y="-311"/>
                  <a:pt x="1049975" y="11334"/>
                  <a:pt x="1108690" y="35603"/>
                </a:cubicBezTo>
                <a:cubicBezTo>
                  <a:pt x="1265265" y="100321"/>
                  <a:pt x="1000131" y="423910"/>
                  <a:pt x="1083638" y="486540"/>
                </a:cubicBezTo>
                <a:cubicBezTo>
                  <a:pt x="1167145" y="549170"/>
                  <a:pt x="1555452" y="355016"/>
                  <a:pt x="1609731" y="411383"/>
                </a:cubicBezTo>
                <a:cubicBezTo>
                  <a:pt x="1664010" y="467750"/>
                  <a:pt x="1490734" y="728709"/>
                  <a:pt x="1409315" y="824742"/>
                </a:cubicBezTo>
                <a:cubicBezTo>
                  <a:pt x="1327896" y="920775"/>
                  <a:pt x="1156706" y="751674"/>
                  <a:pt x="1121216" y="987581"/>
                </a:cubicBezTo>
                <a:cubicBezTo>
                  <a:pt x="1085726" y="1223488"/>
                  <a:pt x="1131654" y="1872753"/>
                  <a:pt x="1196372" y="2240183"/>
                </a:cubicBezTo>
                <a:cubicBezTo>
                  <a:pt x="1261090" y="2607613"/>
                  <a:pt x="1415578" y="3242266"/>
                  <a:pt x="1484471" y="3204688"/>
                </a:cubicBezTo>
                <a:cubicBezTo>
                  <a:pt x="1553364" y="3167110"/>
                  <a:pt x="1572153" y="2409285"/>
                  <a:pt x="1609731" y="2014715"/>
                </a:cubicBezTo>
                <a:cubicBezTo>
                  <a:pt x="1647309" y="1620145"/>
                  <a:pt x="1632695" y="1046035"/>
                  <a:pt x="1709939" y="837268"/>
                </a:cubicBezTo>
                <a:cubicBezTo>
                  <a:pt x="1787183" y="628501"/>
                  <a:pt x="1787183" y="622238"/>
                  <a:pt x="2073194" y="762112"/>
                </a:cubicBezTo>
                <a:cubicBezTo>
                  <a:pt x="2359205" y="901986"/>
                  <a:pt x="3123293" y="1643109"/>
                  <a:pt x="3426005" y="1676512"/>
                </a:cubicBezTo>
                <a:cubicBezTo>
                  <a:pt x="3728717" y="1709915"/>
                  <a:pt x="3881117" y="1119104"/>
                  <a:pt x="3889468" y="962529"/>
                </a:cubicBezTo>
                <a:cubicBezTo>
                  <a:pt x="3897819" y="805954"/>
                  <a:pt x="3532476" y="828918"/>
                  <a:pt x="3476109" y="737060"/>
                </a:cubicBezTo>
                <a:cubicBezTo>
                  <a:pt x="3419742" y="645202"/>
                  <a:pt x="3463583" y="446873"/>
                  <a:pt x="3551265" y="411383"/>
                </a:cubicBezTo>
                <a:cubicBezTo>
                  <a:pt x="3638947" y="375893"/>
                  <a:pt x="3922870" y="563784"/>
                  <a:pt x="4002202" y="524118"/>
                </a:cubicBezTo>
                <a:cubicBezTo>
                  <a:pt x="4081534" y="484452"/>
                  <a:pt x="3924959" y="217230"/>
                  <a:pt x="4027255" y="173389"/>
                </a:cubicBezTo>
                <a:cubicBezTo>
                  <a:pt x="4129551" y="129548"/>
                  <a:pt x="4486542" y="169213"/>
                  <a:pt x="4615978" y="261071"/>
                </a:cubicBezTo>
                <a:cubicBezTo>
                  <a:pt x="4745414" y="352929"/>
                  <a:pt x="4774641" y="599274"/>
                  <a:pt x="4803868" y="724534"/>
                </a:cubicBezTo>
                <a:cubicBezTo>
                  <a:pt x="4833095" y="849794"/>
                  <a:pt x="4835183" y="958354"/>
                  <a:pt x="4791342" y="1012633"/>
                </a:cubicBezTo>
                <a:cubicBezTo>
                  <a:pt x="4747501" y="1066912"/>
                  <a:pt x="4663995" y="874847"/>
                  <a:pt x="4540822" y="1050211"/>
                </a:cubicBezTo>
                <a:cubicBezTo>
                  <a:pt x="4417649" y="1225575"/>
                  <a:pt x="4162954" y="1862315"/>
                  <a:pt x="4052307" y="2064819"/>
                </a:cubicBezTo>
                <a:cubicBezTo>
                  <a:pt x="3941660" y="2267323"/>
                  <a:pt x="3818487" y="2256884"/>
                  <a:pt x="3876942" y="2265235"/>
                </a:cubicBezTo>
                <a:cubicBezTo>
                  <a:pt x="3935397" y="2273586"/>
                  <a:pt x="4340405" y="2064819"/>
                  <a:pt x="4403035" y="2114923"/>
                </a:cubicBezTo>
                <a:cubicBezTo>
                  <a:pt x="4465665" y="2165027"/>
                  <a:pt x="4300739" y="2478178"/>
                  <a:pt x="4252723" y="2565860"/>
                </a:cubicBezTo>
                <a:cubicBezTo>
                  <a:pt x="4204707" y="2653542"/>
                  <a:pt x="4110762" y="2555421"/>
                  <a:pt x="4114937" y="2641016"/>
                </a:cubicBezTo>
                <a:cubicBezTo>
                  <a:pt x="4119112" y="2726610"/>
                  <a:pt x="4294476" y="2972956"/>
                  <a:pt x="4277775" y="3079427"/>
                </a:cubicBezTo>
                <a:cubicBezTo>
                  <a:pt x="4261074" y="3185898"/>
                  <a:pt x="4054395" y="3194249"/>
                  <a:pt x="4014729" y="3279844"/>
                </a:cubicBezTo>
                <a:cubicBezTo>
                  <a:pt x="3975063" y="3365439"/>
                  <a:pt x="4002203" y="3542890"/>
                  <a:pt x="4039781" y="3592994"/>
                </a:cubicBezTo>
                <a:cubicBezTo>
                  <a:pt x="4077359" y="3643098"/>
                  <a:pt x="4194268" y="3492786"/>
                  <a:pt x="4240197" y="3580468"/>
                </a:cubicBezTo>
                <a:cubicBezTo>
                  <a:pt x="4286126" y="3668150"/>
                  <a:pt x="4242285" y="4052283"/>
                  <a:pt x="4315353" y="4119088"/>
                </a:cubicBezTo>
                <a:cubicBezTo>
                  <a:pt x="4388421" y="4185893"/>
                  <a:pt x="4609715" y="3924934"/>
                  <a:pt x="4678608" y="3981301"/>
                </a:cubicBezTo>
                <a:cubicBezTo>
                  <a:pt x="4747501" y="4037668"/>
                  <a:pt x="4686959" y="4340380"/>
                  <a:pt x="4728712" y="4457290"/>
                </a:cubicBezTo>
                <a:cubicBezTo>
                  <a:pt x="4770466" y="4574200"/>
                  <a:pt x="5027250" y="4473992"/>
                  <a:pt x="4929129" y="4682759"/>
                </a:cubicBezTo>
                <a:cubicBezTo>
                  <a:pt x="4831009" y="4891526"/>
                  <a:pt x="4451052" y="5653526"/>
                  <a:pt x="4139989" y="5709893"/>
                </a:cubicBezTo>
                <a:cubicBezTo>
                  <a:pt x="3828926" y="5766260"/>
                  <a:pt x="3396778" y="4937455"/>
                  <a:pt x="3062750" y="5020962"/>
                </a:cubicBezTo>
                <a:cubicBezTo>
                  <a:pt x="2728723" y="5104469"/>
                  <a:pt x="2037703" y="5989641"/>
                  <a:pt x="2135824" y="6210934"/>
                </a:cubicBezTo>
                <a:cubicBezTo>
                  <a:pt x="2233945" y="6432227"/>
                  <a:pt x="3273606" y="6365421"/>
                  <a:pt x="3651474" y="6348720"/>
                </a:cubicBezTo>
                <a:cubicBezTo>
                  <a:pt x="4029343" y="6332019"/>
                  <a:pt x="4204706" y="6116989"/>
                  <a:pt x="4403035" y="6110726"/>
                </a:cubicBezTo>
                <a:cubicBezTo>
                  <a:pt x="4601364" y="6104463"/>
                  <a:pt x="4799693" y="6196320"/>
                  <a:pt x="4841446" y="6311142"/>
                </a:cubicBezTo>
                <a:cubicBezTo>
                  <a:pt x="4883199" y="6425964"/>
                  <a:pt x="4626416" y="6630556"/>
                  <a:pt x="4653556" y="6799657"/>
                </a:cubicBezTo>
                <a:cubicBezTo>
                  <a:pt x="4680696" y="6968758"/>
                  <a:pt x="4970882" y="7171263"/>
                  <a:pt x="5004285" y="7325751"/>
                </a:cubicBezTo>
                <a:cubicBezTo>
                  <a:pt x="5037688" y="7480239"/>
                  <a:pt x="4933303" y="7620112"/>
                  <a:pt x="4853972" y="7726583"/>
                </a:cubicBezTo>
                <a:cubicBezTo>
                  <a:pt x="4774641" y="7833054"/>
                  <a:pt x="4651468" y="7910299"/>
                  <a:pt x="4528296" y="7964578"/>
                </a:cubicBezTo>
                <a:cubicBezTo>
                  <a:pt x="4405124" y="8018857"/>
                  <a:pt x="4254811" y="8025120"/>
                  <a:pt x="4114937" y="8052260"/>
                </a:cubicBezTo>
                <a:cubicBezTo>
                  <a:pt x="3975063" y="8079400"/>
                  <a:pt x="3828926" y="8144117"/>
                  <a:pt x="3689052" y="8127416"/>
                </a:cubicBezTo>
                <a:cubicBezTo>
                  <a:pt x="3549178" y="8110715"/>
                  <a:pt x="3321622" y="8091926"/>
                  <a:pt x="3275693" y="7952052"/>
                </a:cubicBezTo>
                <a:cubicBezTo>
                  <a:pt x="3229764" y="7812178"/>
                  <a:pt x="3382164" y="7453098"/>
                  <a:pt x="3413479" y="7288172"/>
                </a:cubicBezTo>
                <a:cubicBezTo>
                  <a:pt x="3444794" y="7123246"/>
                  <a:pt x="3580492" y="7010512"/>
                  <a:pt x="3463583" y="6962496"/>
                </a:cubicBezTo>
                <a:cubicBezTo>
                  <a:pt x="3346674" y="6914480"/>
                  <a:pt x="2906175" y="6966671"/>
                  <a:pt x="2712022" y="7000074"/>
                </a:cubicBezTo>
                <a:cubicBezTo>
                  <a:pt x="2517869" y="7033477"/>
                  <a:pt x="2432274" y="7081493"/>
                  <a:pt x="2298663" y="7162912"/>
                </a:cubicBezTo>
                <a:cubicBezTo>
                  <a:pt x="2165052" y="7244331"/>
                  <a:pt x="2033529" y="7371679"/>
                  <a:pt x="1910356" y="7488589"/>
                </a:cubicBezTo>
                <a:cubicBezTo>
                  <a:pt x="1787183" y="7605499"/>
                  <a:pt x="1682800" y="7776688"/>
                  <a:pt x="1559627" y="7864370"/>
                </a:cubicBezTo>
                <a:cubicBezTo>
                  <a:pt x="1436454" y="7952052"/>
                  <a:pt x="1298668" y="7985455"/>
                  <a:pt x="1171320" y="8014682"/>
                </a:cubicBezTo>
                <a:cubicBezTo>
                  <a:pt x="1043972" y="8043909"/>
                  <a:pt x="904098" y="8094013"/>
                  <a:pt x="795539" y="8039734"/>
                </a:cubicBezTo>
                <a:cubicBezTo>
                  <a:pt x="686980" y="7985455"/>
                  <a:pt x="605561" y="7849756"/>
                  <a:pt x="519967" y="7689005"/>
                </a:cubicBezTo>
                <a:cubicBezTo>
                  <a:pt x="434373" y="7528254"/>
                  <a:pt x="346690" y="7296523"/>
                  <a:pt x="281972" y="7075230"/>
                </a:cubicBezTo>
                <a:cubicBezTo>
                  <a:pt x="217254" y="6853937"/>
                  <a:pt x="89907" y="6670221"/>
                  <a:pt x="131660" y="6361246"/>
                </a:cubicBezTo>
                <a:cubicBezTo>
                  <a:pt x="173413" y="6052271"/>
                  <a:pt x="474038" y="5636825"/>
                  <a:pt x="532493" y="5221378"/>
                </a:cubicBezTo>
                <a:cubicBezTo>
                  <a:pt x="590948" y="4805932"/>
                  <a:pt x="526230" y="4187981"/>
                  <a:pt x="482389" y="3868567"/>
                </a:cubicBezTo>
                <a:cubicBezTo>
                  <a:pt x="438548" y="3549153"/>
                  <a:pt x="338339" y="3496962"/>
                  <a:pt x="269446" y="3304896"/>
                </a:cubicBezTo>
                <a:cubicBezTo>
                  <a:pt x="200553" y="3112830"/>
                  <a:pt x="60679" y="2945816"/>
                  <a:pt x="69030" y="2716172"/>
                </a:cubicBezTo>
                <a:cubicBezTo>
                  <a:pt x="77381" y="2486528"/>
                  <a:pt x="263183" y="2206781"/>
                  <a:pt x="319550" y="1927033"/>
                </a:cubicBezTo>
                <a:cubicBezTo>
                  <a:pt x="375917" y="1647285"/>
                  <a:pt x="455249" y="1198436"/>
                  <a:pt x="407233" y="1037685"/>
                </a:cubicBezTo>
                <a:cubicBezTo>
                  <a:pt x="359217" y="876934"/>
                  <a:pt x="91994" y="1033510"/>
                  <a:pt x="31452" y="962529"/>
                </a:cubicBezTo>
                <a:cubicBezTo>
                  <a:pt x="-29090" y="891548"/>
                  <a:pt x="10575" y="663992"/>
                  <a:pt x="43978" y="611800"/>
                </a:cubicBezTo>
                <a:cubicBezTo>
                  <a:pt x="77381" y="559608"/>
                  <a:pt x="215167" y="734973"/>
                  <a:pt x="231868" y="649378"/>
                </a:cubicBezTo>
                <a:cubicBezTo>
                  <a:pt x="248569" y="563783"/>
                  <a:pt x="-1951" y="200529"/>
                  <a:pt x="144186" y="98233"/>
                </a:cubicBezTo>
                <a:cubicBezTo>
                  <a:pt x="235522" y="34298"/>
                  <a:pt x="528285" y="537"/>
                  <a:pt x="773240" y="7"/>
                </a:cubicBezTo>
                <a:close/>
              </a:path>
            </a:pathLst>
          </a:cu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C824C8BD-74AD-41DE-8881-3FFFC61C45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9324040">
            <a:off x="10727894" y="5338493"/>
            <a:ext cx="1803879" cy="722983"/>
          </a:xfrm>
          <a:prstGeom prst="rect">
            <a:avLst/>
          </a:prstGeom>
        </p:spPr>
      </p:pic>
      <p:pic>
        <p:nvPicPr>
          <p:cNvPr id="14" name="圖片 13">
            <a:extLst>
              <a:ext uri="{FF2B5EF4-FFF2-40B4-BE49-F238E27FC236}">
                <a16:creationId xmlns:a16="http://schemas.microsoft.com/office/drawing/2014/main" id="{6CDC4F79-93FB-4985-A565-B09BA362FFC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39612" y="5837892"/>
            <a:ext cx="1184901" cy="1081712"/>
          </a:xfrm>
          <a:prstGeom prst="rect">
            <a:avLst/>
          </a:prstGeom>
        </p:spPr>
      </p:pic>
      <p:pic>
        <p:nvPicPr>
          <p:cNvPr id="2" name="圖片 1">
            <a:extLst>
              <a:ext uri="{FF2B5EF4-FFF2-40B4-BE49-F238E27FC236}">
                <a16:creationId xmlns:a16="http://schemas.microsoft.com/office/drawing/2014/main" id="{68E83221-CC23-46E8-B115-64B7CECE288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783190">
            <a:off x="3262668" y="5948533"/>
            <a:ext cx="1648227" cy="860430"/>
          </a:xfrm>
          <a:prstGeom prst="rect">
            <a:avLst/>
          </a:prstGeom>
        </p:spPr>
      </p:pic>
      <p:pic>
        <p:nvPicPr>
          <p:cNvPr id="16" name="圖片 15">
            <a:extLst>
              <a:ext uri="{FF2B5EF4-FFF2-40B4-BE49-F238E27FC236}">
                <a16:creationId xmlns:a16="http://schemas.microsoft.com/office/drawing/2014/main" id="{A3CC8430-B4ED-4A44-AD6E-A419D490A58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3624" y="5387608"/>
            <a:ext cx="1184900" cy="1434496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29E1D65F-0293-415A-825C-FC54958E791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96235" y="6263212"/>
            <a:ext cx="3090753" cy="552692"/>
          </a:xfrm>
          <a:prstGeom prst="rect">
            <a:avLst/>
          </a:prstGeom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id="{8D094DA9-133C-4F12-A078-1D1C9F2E2B1F}"/>
              </a:ext>
            </a:extLst>
          </p:cNvPr>
          <p:cNvSpPr/>
          <p:nvPr/>
        </p:nvSpPr>
        <p:spPr>
          <a:xfrm>
            <a:off x="1155404" y="877704"/>
            <a:ext cx="10157638" cy="6594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2800" dirty="0"/>
              <a:t>強化自身的能力，進行各種災難演練，隨時做好準備。</a:t>
            </a:r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90EDC187-3914-446B-902E-1451FE82BCE6}"/>
              </a:ext>
            </a:extLst>
          </p:cNvPr>
          <p:cNvSpPr txBox="1"/>
          <p:nvPr/>
        </p:nvSpPr>
        <p:spPr>
          <a:xfrm>
            <a:off x="1155404" y="406912"/>
            <a:ext cx="30409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b="1" dirty="0">
                <a:solidFill>
                  <a:schemeClr val="accent4"/>
                </a:solidFill>
              </a:rPr>
              <a:t>面對戰爭的威脅：</a:t>
            </a:r>
            <a:endParaRPr lang="en-US" sz="3200" b="1" dirty="0">
              <a:solidFill>
                <a:schemeClr val="accent4"/>
              </a:solidFill>
            </a:endParaRPr>
          </a:p>
        </p:txBody>
      </p:sp>
      <p:pic>
        <p:nvPicPr>
          <p:cNvPr id="15" name="圖片 14">
            <a:extLst>
              <a:ext uri="{FF2B5EF4-FFF2-40B4-BE49-F238E27FC236}">
                <a16:creationId xmlns:a16="http://schemas.microsoft.com/office/drawing/2014/main" id="{8CE36BB8-868C-4281-A4E2-C8B4AF225C1D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29081" t="24533" r="22557" b="20395"/>
          <a:stretch/>
        </p:blipFill>
        <p:spPr>
          <a:xfrm>
            <a:off x="218928" y="1788620"/>
            <a:ext cx="4376950" cy="2803675"/>
          </a:xfrm>
          <a:prstGeom prst="rect">
            <a:avLst/>
          </a:prstGeom>
        </p:spPr>
      </p:pic>
      <p:pic>
        <p:nvPicPr>
          <p:cNvPr id="17" name="圖片 16">
            <a:extLst>
              <a:ext uri="{FF2B5EF4-FFF2-40B4-BE49-F238E27FC236}">
                <a16:creationId xmlns:a16="http://schemas.microsoft.com/office/drawing/2014/main" id="{11185E82-6544-4E58-894F-5E7B8B517EC4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26424" t="23851" r="41047" b="20395"/>
          <a:stretch/>
        </p:blipFill>
        <p:spPr>
          <a:xfrm>
            <a:off x="4755230" y="1794425"/>
            <a:ext cx="2902020" cy="2797870"/>
          </a:xfrm>
          <a:prstGeom prst="rect">
            <a:avLst/>
          </a:prstGeom>
        </p:spPr>
      </p:pic>
      <p:pic>
        <p:nvPicPr>
          <p:cNvPr id="18" name="圖片 17">
            <a:extLst>
              <a:ext uri="{FF2B5EF4-FFF2-40B4-BE49-F238E27FC236}">
                <a16:creationId xmlns:a16="http://schemas.microsoft.com/office/drawing/2014/main" id="{0F967B9B-E6A1-449F-9207-F4C62180206B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25901" t="23566" r="27181" b="20395"/>
          <a:stretch/>
        </p:blipFill>
        <p:spPr>
          <a:xfrm>
            <a:off x="7837820" y="1788620"/>
            <a:ext cx="4162794" cy="2796740"/>
          </a:xfrm>
          <a:prstGeom prst="rect">
            <a:avLst/>
          </a:prstGeom>
        </p:spPr>
      </p:pic>
      <p:sp>
        <p:nvSpPr>
          <p:cNvPr id="19" name="文字方塊 18">
            <a:extLst>
              <a:ext uri="{FF2B5EF4-FFF2-40B4-BE49-F238E27FC236}">
                <a16:creationId xmlns:a16="http://schemas.microsoft.com/office/drawing/2014/main" id="{E751EC40-1F65-4BAF-894E-6C0BDCA59452}"/>
              </a:ext>
            </a:extLst>
          </p:cNvPr>
          <p:cNvSpPr txBox="1"/>
          <p:nvPr/>
        </p:nvSpPr>
        <p:spPr>
          <a:xfrm>
            <a:off x="318976" y="4699587"/>
            <a:ext cx="76767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200" dirty="0"/>
              <a:t>圖片來源：國防部，軍事新聞通訊社，</a:t>
            </a:r>
            <a:r>
              <a:rPr lang="en-US" altLang="zh-TW" sz="1200" dirty="0"/>
              <a:t>https://mna.gpwb.gov.tw/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41662164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7A128900-4182-49CB-A688-231088AEAED9}"/>
              </a:ext>
            </a:extLst>
          </p:cNvPr>
          <p:cNvSpPr txBox="1"/>
          <p:nvPr/>
        </p:nvSpPr>
        <p:spPr>
          <a:xfrm>
            <a:off x="783264" y="552892"/>
            <a:ext cx="30409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b="1" dirty="0">
                <a:solidFill>
                  <a:schemeClr val="accent4"/>
                </a:solidFill>
              </a:rPr>
              <a:t>戰爭發生時：</a:t>
            </a:r>
            <a:endParaRPr lang="en-US" sz="3200" b="1" dirty="0">
              <a:solidFill>
                <a:schemeClr val="accent4"/>
              </a:solidFill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E344F54B-5DDC-490D-9040-E7F8A26DAD13}"/>
              </a:ext>
            </a:extLst>
          </p:cNvPr>
          <p:cNvSpPr/>
          <p:nvPr/>
        </p:nvSpPr>
        <p:spPr>
          <a:xfrm>
            <a:off x="781079" y="1180334"/>
            <a:ext cx="10848754" cy="5217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zh-TW" altLang="en-US" sz="2800" dirty="0">
                <a:solidFill>
                  <a:schemeClr val="bg1"/>
                </a:solidFill>
                <a:latin typeface="Rockwell" panose="02060603020205020403" pitchFamily="18" charset="0"/>
                <a:ea typeface="Microsoft JhengHei" panose="020B0604030504040204" pitchFamily="34" charset="-120"/>
                <a:cs typeface="Times New Roman" panose="02020603050405020304" pitchFamily="18" charset="0"/>
              </a:rPr>
              <a:t>展現奮戰的意志與勇氣，請求國際支援，盡力保護孩童，清除地雷。</a:t>
            </a:r>
            <a:endParaRPr lang="en-US" sz="2800" dirty="0">
              <a:solidFill>
                <a:schemeClr val="bg1"/>
              </a:solidFill>
              <a:latin typeface="Rockwell" panose="02060603020205020403" pitchFamily="18" charset="0"/>
              <a:ea typeface="PMingLiU" panose="02020500000000000000" pitchFamily="18" charset="-120"/>
              <a:cs typeface="Times New Roman" panose="02020603050405020304" pitchFamily="18" charset="0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BB8D95AA-8A23-44CE-A9B1-D38C2A1BC7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293" y="1907889"/>
            <a:ext cx="3742661" cy="2685359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8A908B31-008C-4AB2-8D88-B870DB648FE8}"/>
              </a:ext>
            </a:extLst>
          </p:cNvPr>
          <p:cNvSpPr/>
          <p:nvPr/>
        </p:nvSpPr>
        <p:spPr>
          <a:xfrm>
            <a:off x="407579" y="4699293"/>
            <a:ext cx="3579629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1000" dirty="0"/>
              <a:t>圖片來源：</a:t>
            </a:r>
            <a:r>
              <a:rPr lang="en-US" sz="1000" dirty="0"/>
              <a:t>https://news.ltn.com.tw/news/world/breakingnews</a:t>
            </a: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64B9C4FF-7A5A-4F82-9587-9E02D58BEA7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617" r="247" b="16853"/>
          <a:stretch/>
        </p:blipFill>
        <p:spPr>
          <a:xfrm>
            <a:off x="4256568" y="1907889"/>
            <a:ext cx="3838353" cy="2685358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A363DC2F-553B-45B1-A1C4-D61092BC1430}"/>
              </a:ext>
            </a:extLst>
          </p:cNvPr>
          <p:cNvSpPr/>
          <p:nvPr/>
        </p:nvSpPr>
        <p:spPr>
          <a:xfrm>
            <a:off x="4764941" y="4699293"/>
            <a:ext cx="282160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1000" dirty="0"/>
              <a:t>圖片來源：</a:t>
            </a:r>
            <a:r>
              <a:rPr lang="en-US" sz="1000" dirty="0"/>
              <a:t>https://ocacnews.net/article/342653</a:t>
            </a:r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D261FD30-D87C-4236-9593-2377F30EECB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72" r="9336"/>
          <a:stretch/>
        </p:blipFill>
        <p:spPr>
          <a:xfrm>
            <a:off x="8314535" y="1907889"/>
            <a:ext cx="3615070" cy="2685357"/>
          </a:xfrm>
          <a:prstGeom prst="rect">
            <a:avLst/>
          </a:prstGeom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BBF82EAC-C480-47B5-BF95-ADF0B701C74A}"/>
              </a:ext>
            </a:extLst>
          </p:cNvPr>
          <p:cNvSpPr/>
          <p:nvPr/>
        </p:nvSpPr>
        <p:spPr>
          <a:xfrm>
            <a:off x="8608703" y="4699293"/>
            <a:ext cx="3320902" cy="2557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1000" dirty="0"/>
              <a:t>圖片來源：</a:t>
            </a:r>
            <a:r>
              <a:rPr lang="en-US" sz="1000" dirty="0"/>
              <a:t>https://www.chinatimes.com/realtimenews/</a:t>
            </a:r>
          </a:p>
        </p:txBody>
      </p:sp>
      <p:pic>
        <p:nvPicPr>
          <p:cNvPr id="11" name="圖片 10">
            <a:extLst>
              <a:ext uri="{FF2B5EF4-FFF2-40B4-BE49-F238E27FC236}">
                <a16:creationId xmlns:a16="http://schemas.microsoft.com/office/drawing/2014/main" id="{D48BE087-C72B-4000-A550-1635BF00CED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68046" y="5630061"/>
            <a:ext cx="1018648" cy="1266301"/>
          </a:xfrm>
          <a:prstGeom prst="rect">
            <a:avLst/>
          </a:prstGeom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id="{62D64C25-CC2D-40BD-BD62-6360E5BA8BF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876" t="22113" r="266" b="16222"/>
          <a:stretch/>
        </p:blipFill>
        <p:spPr>
          <a:xfrm>
            <a:off x="9729760" y="5421701"/>
            <a:ext cx="885206" cy="1436299"/>
          </a:xfrm>
          <a:custGeom>
            <a:avLst/>
            <a:gdLst>
              <a:gd name="connsiteX0" fmla="*/ 773240 w 5010684"/>
              <a:gd name="connsiteY0" fmla="*/ 7 h 8130130"/>
              <a:gd name="connsiteX1" fmla="*/ 1108690 w 5010684"/>
              <a:gd name="connsiteY1" fmla="*/ 35603 h 8130130"/>
              <a:gd name="connsiteX2" fmla="*/ 1083638 w 5010684"/>
              <a:gd name="connsiteY2" fmla="*/ 486540 h 8130130"/>
              <a:gd name="connsiteX3" fmla="*/ 1609731 w 5010684"/>
              <a:gd name="connsiteY3" fmla="*/ 411383 h 8130130"/>
              <a:gd name="connsiteX4" fmla="*/ 1409315 w 5010684"/>
              <a:gd name="connsiteY4" fmla="*/ 824742 h 8130130"/>
              <a:gd name="connsiteX5" fmla="*/ 1121216 w 5010684"/>
              <a:gd name="connsiteY5" fmla="*/ 987581 h 8130130"/>
              <a:gd name="connsiteX6" fmla="*/ 1196372 w 5010684"/>
              <a:gd name="connsiteY6" fmla="*/ 2240183 h 8130130"/>
              <a:gd name="connsiteX7" fmla="*/ 1484471 w 5010684"/>
              <a:gd name="connsiteY7" fmla="*/ 3204688 h 8130130"/>
              <a:gd name="connsiteX8" fmla="*/ 1609731 w 5010684"/>
              <a:gd name="connsiteY8" fmla="*/ 2014715 h 8130130"/>
              <a:gd name="connsiteX9" fmla="*/ 1709939 w 5010684"/>
              <a:gd name="connsiteY9" fmla="*/ 837268 h 8130130"/>
              <a:gd name="connsiteX10" fmla="*/ 2073194 w 5010684"/>
              <a:gd name="connsiteY10" fmla="*/ 762112 h 8130130"/>
              <a:gd name="connsiteX11" fmla="*/ 3426005 w 5010684"/>
              <a:gd name="connsiteY11" fmla="*/ 1676512 h 8130130"/>
              <a:gd name="connsiteX12" fmla="*/ 3889468 w 5010684"/>
              <a:gd name="connsiteY12" fmla="*/ 962529 h 8130130"/>
              <a:gd name="connsiteX13" fmla="*/ 3476109 w 5010684"/>
              <a:gd name="connsiteY13" fmla="*/ 737060 h 8130130"/>
              <a:gd name="connsiteX14" fmla="*/ 3551265 w 5010684"/>
              <a:gd name="connsiteY14" fmla="*/ 411383 h 8130130"/>
              <a:gd name="connsiteX15" fmla="*/ 4002202 w 5010684"/>
              <a:gd name="connsiteY15" fmla="*/ 524118 h 8130130"/>
              <a:gd name="connsiteX16" fmla="*/ 4027255 w 5010684"/>
              <a:gd name="connsiteY16" fmla="*/ 173389 h 8130130"/>
              <a:gd name="connsiteX17" fmla="*/ 4615978 w 5010684"/>
              <a:gd name="connsiteY17" fmla="*/ 261071 h 8130130"/>
              <a:gd name="connsiteX18" fmla="*/ 4803868 w 5010684"/>
              <a:gd name="connsiteY18" fmla="*/ 724534 h 8130130"/>
              <a:gd name="connsiteX19" fmla="*/ 4791342 w 5010684"/>
              <a:gd name="connsiteY19" fmla="*/ 1012633 h 8130130"/>
              <a:gd name="connsiteX20" fmla="*/ 4540822 w 5010684"/>
              <a:gd name="connsiteY20" fmla="*/ 1050211 h 8130130"/>
              <a:gd name="connsiteX21" fmla="*/ 4052307 w 5010684"/>
              <a:gd name="connsiteY21" fmla="*/ 2064819 h 8130130"/>
              <a:gd name="connsiteX22" fmla="*/ 3876942 w 5010684"/>
              <a:gd name="connsiteY22" fmla="*/ 2265235 h 8130130"/>
              <a:gd name="connsiteX23" fmla="*/ 4403035 w 5010684"/>
              <a:gd name="connsiteY23" fmla="*/ 2114923 h 8130130"/>
              <a:gd name="connsiteX24" fmla="*/ 4252723 w 5010684"/>
              <a:gd name="connsiteY24" fmla="*/ 2565860 h 8130130"/>
              <a:gd name="connsiteX25" fmla="*/ 4114937 w 5010684"/>
              <a:gd name="connsiteY25" fmla="*/ 2641016 h 8130130"/>
              <a:gd name="connsiteX26" fmla="*/ 4277775 w 5010684"/>
              <a:gd name="connsiteY26" fmla="*/ 3079427 h 8130130"/>
              <a:gd name="connsiteX27" fmla="*/ 4014729 w 5010684"/>
              <a:gd name="connsiteY27" fmla="*/ 3279844 h 8130130"/>
              <a:gd name="connsiteX28" fmla="*/ 4039781 w 5010684"/>
              <a:gd name="connsiteY28" fmla="*/ 3592994 h 8130130"/>
              <a:gd name="connsiteX29" fmla="*/ 4240197 w 5010684"/>
              <a:gd name="connsiteY29" fmla="*/ 3580468 h 8130130"/>
              <a:gd name="connsiteX30" fmla="*/ 4315353 w 5010684"/>
              <a:gd name="connsiteY30" fmla="*/ 4119088 h 8130130"/>
              <a:gd name="connsiteX31" fmla="*/ 4678608 w 5010684"/>
              <a:gd name="connsiteY31" fmla="*/ 3981301 h 8130130"/>
              <a:gd name="connsiteX32" fmla="*/ 4728712 w 5010684"/>
              <a:gd name="connsiteY32" fmla="*/ 4457290 h 8130130"/>
              <a:gd name="connsiteX33" fmla="*/ 4929129 w 5010684"/>
              <a:gd name="connsiteY33" fmla="*/ 4682759 h 8130130"/>
              <a:gd name="connsiteX34" fmla="*/ 4139989 w 5010684"/>
              <a:gd name="connsiteY34" fmla="*/ 5709893 h 8130130"/>
              <a:gd name="connsiteX35" fmla="*/ 3062750 w 5010684"/>
              <a:gd name="connsiteY35" fmla="*/ 5020962 h 8130130"/>
              <a:gd name="connsiteX36" fmla="*/ 2135824 w 5010684"/>
              <a:gd name="connsiteY36" fmla="*/ 6210934 h 8130130"/>
              <a:gd name="connsiteX37" fmla="*/ 3651474 w 5010684"/>
              <a:gd name="connsiteY37" fmla="*/ 6348720 h 8130130"/>
              <a:gd name="connsiteX38" fmla="*/ 4403035 w 5010684"/>
              <a:gd name="connsiteY38" fmla="*/ 6110726 h 8130130"/>
              <a:gd name="connsiteX39" fmla="*/ 4841446 w 5010684"/>
              <a:gd name="connsiteY39" fmla="*/ 6311142 h 8130130"/>
              <a:gd name="connsiteX40" fmla="*/ 4653556 w 5010684"/>
              <a:gd name="connsiteY40" fmla="*/ 6799657 h 8130130"/>
              <a:gd name="connsiteX41" fmla="*/ 5004285 w 5010684"/>
              <a:gd name="connsiteY41" fmla="*/ 7325751 h 8130130"/>
              <a:gd name="connsiteX42" fmla="*/ 4853972 w 5010684"/>
              <a:gd name="connsiteY42" fmla="*/ 7726583 h 8130130"/>
              <a:gd name="connsiteX43" fmla="*/ 4528296 w 5010684"/>
              <a:gd name="connsiteY43" fmla="*/ 7964578 h 8130130"/>
              <a:gd name="connsiteX44" fmla="*/ 4114937 w 5010684"/>
              <a:gd name="connsiteY44" fmla="*/ 8052260 h 8130130"/>
              <a:gd name="connsiteX45" fmla="*/ 3689052 w 5010684"/>
              <a:gd name="connsiteY45" fmla="*/ 8127416 h 8130130"/>
              <a:gd name="connsiteX46" fmla="*/ 3275693 w 5010684"/>
              <a:gd name="connsiteY46" fmla="*/ 7952052 h 8130130"/>
              <a:gd name="connsiteX47" fmla="*/ 3413479 w 5010684"/>
              <a:gd name="connsiteY47" fmla="*/ 7288172 h 8130130"/>
              <a:gd name="connsiteX48" fmla="*/ 3463583 w 5010684"/>
              <a:gd name="connsiteY48" fmla="*/ 6962496 h 8130130"/>
              <a:gd name="connsiteX49" fmla="*/ 2712022 w 5010684"/>
              <a:gd name="connsiteY49" fmla="*/ 7000074 h 8130130"/>
              <a:gd name="connsiteX50" fmla="*/ 2298663 w 5010684"/>
              <a:gd name="connsiteY50" fmla="*/ 7162912 h 8130130"/>
              <a:gd name="connsiteX51" fmla="*/ 1910356 w 5010684"/>
              <a:gd name="connsiteY51" fmla="*/ 7488589 h 8130130"/>
              <a:gd name="connsiteX52" fmla="*/ 1559627 w 5010684"/>
              <a:gd name="connsiteY52" fmla="*/ 7864370 h 8130130"/>
              <a:gd name="connsiteX53" fmla="*/ 1171320 w 5010684"/>
              <a:gd name="connsiteY53" fmla="*/ 8014682 h 8130130"/>
              <a:gd name="connsiteX54" fmla="*/ 795539 w 5010684"/>
              <a:gd name="connsiteY54" fmla="*/ 8039734 h 8130130"/>
              <a:gd name="connsiteX55" fmla="*/ 519967 w 5010684"/>
              <a:gd name="connsiteY55" fmla="*/ 7689005 h 8130130"/>
              <a:gd name="connsiteX56" fmla="*/ 281972 w 5010684"/>
              <a:gd name="connsiteY56" fmla="*/ 7075230 h 8130130"/>
              <a:gd name="connsiteX57" fmla="*/ 131660 w 5010684"/>
              <a:gd name="connsiteY57" fmla="*/ 6361246 h 8130130"/>
              <a:gd name="connsiteX58" fmla="*/ 532493 w 5010684"/>
              <a:gd name="connsiteY58" fmla="*/ 5221378 h 8130130"/>
              <a:gd name="connsiteX59" fmla="*/ 482389 w 5010684"/>
              <a:gd name="connsiteY59" fmla="*/ 3868567 h 8130130"/>
              <a:gd name="connsiteX60" fmla="*/ 269446 w 5010684"/>
              <a:gd name="connsiteY60" fmla="*/ 3304896 h 8130130"/>
              <a:gd name="connsiteX61" fmla="*/ 69030 w 5010684"/>
              <a:gd name="connsiteY61" fmla="*/ 2716172 h 8130130"/>
              <a:gd name="connsiteX62" fmla="*/ 319550 w 5010684"/>
              <a:gd name="connsiteY62" fmla="*/ 1927033 h 8130130"/>
              <a:gd name="connsiteX63" fmla="*/ 407233 w 5010684"/>
              <a:gd name="connsiteY63" fmla="*/ 1037685 h 8130130"/>
              <a:gd name="connsiteX64" fmla="*/ 31452 w 5010684"/>
              <a:gd name="connsiteY64" fmla="*/ 962529 h 8130130"/>
              <a:gd name="connsiteX65" fmla="*/ 43978 w 5010684"/>
              <a:gd name="connsiteY65" fmla="*/ 611800 h 8130130"/>
              <a:gd name="connsiteX66" fmla="*/ 231868 w 5010684"/>
              <a:gd name="connsiteY66" fmla="*/ 649378 h 8130130"/>
              <a:gd name="connsiteX67" fmla="*/ 144186 w 5010684"/>
              <a:gd name="connsiteY67" fmla="*/ 98233 h 8130130"/>
              <a:gd name="connsiteX68" fmla="*/ 773240 w 5010684"/>
              <a:gd name="connsiteY68" fmla="*/ 7 h 81301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</a:cxnLst>
            <a:rect l="l" t="t" r="r" b="b"/>
            <a:pathLst>
              <a:path w="5010684" h="8130130">
                <a:moveTo>
                  <a:pt x="773240" y="7"/>
                </a:moveTo>
                <a:cubicBezTo>
                  <a:pt x="920213" y="-311"/>
                  <a:pt x="1049975" y="11334"/>
                  <a:pt x="1108690" y="35603"/>
                </a:cubicBezTo>
                <a:cubicBezTo>
                  <a:pt x="1265265" y="100321"/>
                  <a:pt x="1000131" y="423910"/>
                  <a:pt x="1083638" y="486540"/>
                </a:cubicBezTo>
                <a:cubicBezTo>
                  <a:pt x="1167145" y="549170"/>
                  <a:pt x="1555452" y="355016"/>
                  <a:pt x="1609731" y="411383"/>
                </a:cubicBezTo>
                <a:cubicBezTo>
                  <a:pt x="1664010" y="467750"/>
                  <a:pt x="1490734" y="728709"/>
                  <a:pt x="1409315" y="824742"/>
                </a:cubicBezTo>
                <a:cubicBezTo>
                  <a:pt x="1327896" y="920775"/>
                  <a:pt x="1156706" y="751674"/>
                  <a:pt x="1121216" y="987581"/>
                </a:cubicBezTo>
                <a:cubicBezTo>
                  <a:pt x="1085726" y="1223488"/>
                  <a:pt x="1131654" y="1872753"/>
                  <a:pt x="1196372" y="2240183"/>
                </a:cubicBezTo>
                <a:cubicBezTo>
                  <a:pt x="1261090" y="2607613"/>
                  <a:pt x="1415578" y="3242266"/>
                  <a:pt x="1484471" y="3204688"/>
                </a:cubicBezTo>
                <a:cubicBezTo>
                  <a:pt x="1553364" y="3167110"/>
                  <a:pt x="1572153" y="2409285"/>
                  <a:pt x="1609731" y="2014715"/>
                </a:cubicBezTo>
                <a:cubicBezTo>
                  <a:pt x="1647309" y="1620145"/>
                  <a:pt x="1632695" y="1046035"/>
                  <a:pt x="1709939" y="837268"/>
                </a:cubicBezTo>
                <a:cubicBezTo>
                  <a:pt x="1787183" y="628501"/>
                  <a:pt x="1787183" y="622238"/>
                  <a:pt x="2073194" y="762112"/>
                </a:cubicBezTo>
                <a:cubicBezTo>
                  <a:pt x="2359205" y="901986"/>
                  <a:pt x="3123293" y="1643109"/>
                  <a:pt x="3426005" y="1676512"/>
                </a:cubicBezTo>
                <a:cubicBezTo>
                  <a:pt x="3728717" y="1709915"/>
                  <a:pt x="3881117" y="1119104"/>
                  <a:pt x="3889468" y="962529"/>
                </a:cubicBezTo>
                <a:cubicBezTo>
                  <a:pt x="3897819" y="805954"/>
                  <a:pt x="3532476" y="828918"/>
                  <a:pt x="3476109" y="737060"/>
                </a:cubicBezTo>
                <a:cubicBezTo>
                  <a:pt x="3419742" y="645202"/>
                  <a:pt x="3463583" y="446873"/>
                  <a:pt x="3551265" y="411383"/>
                </a:cubicBezTo>
                <a:cubicBezTo>
                  <a:pt x="3638947" y="375893"/>
                  <a:pt x="3922870" y="563784"/>
                  <a:pt x="4002202" y="524118"/>
                </a:cubicBezTo>
                <a:cubicBezTo>
                  <a:pt x="4081534" y="484452"/>
                  <a:pt x="3924959" y="217230"/>
                  <a:pt x="4027255" y="173389"/>
                </a:cubicBezTo>
                <a:cubicBezTo>
                  <a:pt x="4129551" y="129548"/>
                  <a:pt x="4486542" y="169213"/>
                  <a:pt x="4615978" y="261071"/>
                </a:cubicBezTo>
                <a:cubicBezTo>
                  <a:pt x="4745414" y="352929"/>
                  <a:pt x="4774641" y="599274"/>
                  <a:pt x="4803868" y="724534"/>
                </a:cubicBezTo>
                <a:cubicBezTo>
                  <a:pt x="4833095" y="849794"/>
                  <a:pt x="4835183" y="958354"/>
                  <a:pt x="4791342" y="1012633"/>
                </a:cubicBezTo>
                <a:cubicBezTo>
                  <a:pt x="4747501" y="1066912"/>
                  <a:pt x="4663995" y="874847"/>
                  <a:pt x="4540822" y="1050211"/>
                </a:cubicBezTo>
                <a:cubicBezTo>
                  <a:pt x="4417649" y="1225575"/>
                  <a:pt x="4162954" y="1862315"/>
                  <a:pt x="4052307" y="2064819"/>
                </a:cubicBezTo>
                <a:cubicBezTo>
                  <a:pt x="3941660" y="2267323"/>
                  <a:pt x="3818487" y="2256884"/>
                  <a:pt x="3876942" y="2265235"/>
                </a:cubicBezTo>
                <a:cubicBezTo>
                  <a:pt x="3935397" y="2273586"/>
                  <a:pt x="4340405" y="2064819"/>
                  <a:pt x="4403035" y="2114923"/>
                </a:cubicBezTo>
                <a:cubicBezTo>
                  <a:pt x="4465665" y="2165027"/>
                  <a:pt x="4300739" y="2478178"/>
                  <a:pt x="4252723" y="2565860"/>
                </a:cubicBezTo>
                <a:cubicBezTo>
                  <a:pt x="4204707" y="2653542"/>
                  <a:pt x="4110762" y="2555421"/>
                  <a:pt x="4114937" y="2641016"/>
                </a:cubicBezTo>
                <a:cubicBezTo>
                  <a:pt x="4119112" y="2726610"/>
                  <a:pt x="4294476" y="2972956"/>
                  <a:pt x="4277775" y="3079427"/>
                </a:cubicBezTo>
                <a:cubicBezTo>
                  <a:pt x="4261074" y="3185898"/>
                  <a:pt x="4054395" y="3194249"/>
                  <a:pt x="4014729" y="3279844"/>
                </a:cubicBezTo>
                <a:cubicBezTo>
                  <a:pt x="3975063" y="3365439"/>
                  <a:pt x="4002203" y="3542890"/>
                  <a:pt x="4039781" y="3592994"/>
                </a:cubicBezTo>
                <a:cubicBezTo>
                  <a:pt x="4077359" y="3643098"/>
                  <a:pt x="4194268" y="3492786"/>
                  <a:pt x="4240197" y="3580468"/>
                </a:cubicBezTo>
                <a:cubicBezTo>
                  <a:pt x="4286126" y="3668150"/>
                  <a:pt x="4242285" y="4052283"/>
                  <a:pt x="4315353" y="4119088"/>
                </a:cubicBezTo>
                <a:cubicBezTo>
                  <a:pt x="4388421" y="4185893"/>
                  <a:pt x="4609715" y="3924934"/>
                  <a:pt x="4678608" y="3981301"/>
                </a:cubicBezTo>
                <a:cubicBezTo>
                  <a:pt x="4747501" y="4037668"/>
                  <a:pt x="4686959" y="4340380"/>
                  <a:pt x="4728712" y="4457290"/>
                </a:cubicBezTo>
                <a:cubicBezTo>
                  <a:pt x="4770466" y="4574200"/>
                  <a:pt x="5027250" y="4473992"/>
                  <a:pt x="4929129" y="4682759"/>
                </a:cubicBezTo>
                <a:cubicBezTo>
                  <a:pt x="4831009" y="4891526"/>
                  <a:pt x="4451052" y="5653526"/>
                  <a:pt x="4139989" y="5709893"/>
                </a:cubicBezTo>
                <a:cubicBezTo>
                  <a:pt x="3828926" y="5766260"/>
                  <a:pt x="3396778" y="4937455"/>
                  <a:pt x="3062750" y="5020962"/>
                </a:cubicBezTo>
                <a:cubicBezTo>
                  <a:pt x="2728723" y="5104469"/>
                  <a:pt x="2037703" y="5989641"/>
                  <a:pt x="2135824" y="6210934"/>
                </a:cubicBezTo>
                <a:cubicBezTo>
                  <a:pt x="2233945" y="6432227"/>
                  <a:pt x="3273606" y="6365421"/>
                  <a:pt x="3651474" y="6348720"/>
                </a:cubicBezTo>
                <a:cubicBezTo>
                  <a:pt x="4029343" y="6332019"/>
                  <a:pt x="4204706" y="6116989"/>
                  <a:pt x="4403035" y="6110726"/>
                </a:cubicBezTo>
                <a:cubicBezTo>
                  <a:pt x="4601364" y="6104463"/>
                  <a:pt x="4799693" y="6196320"/>
                  <a:pt x="4841446" y="6311142"/>
                </a:cubicBezTo>
                <a:cubicBezTo>
                  <a:pt x="4883199" y="6425964"/>
                  <a:pt x="4626416" y="6630556"/>
                  <a:pt x="4653556" y="6799657"/>
                </a:cubicBezTo>
                <a:cubicBezTo>
                  <a:pt x="4680696" y="6968758"/>
                  <a:pt x="4970882" y="7171263"/>
                  <a:pt x="5004285" y="7325751"/>
                </a:cubicBezTo>
                <a:cubicBezTo>
                  <a:pt x="5037688" y="7480239"/>
                  <a:pt x="4933303" y="7620112"/>
                  <a:pt x="4853972" y="7726583"/>
                </a:cubicBezTo>
                <a:cubicBezTo>
                  <a:pt x="4774641" y="7833054"/>
                  <a:pt x="4651468" y="7910299"/>
                  <a:pt x="4528296" y="7964578"/>
                </a:cubicBezTo>
                <a:cubicBezTo>
                  <a:pt x="4405124" y="8018857"/>
                  <a:pt x="4254811" y="8025120"/>
                  <a:pt x="4114937" y="8052260"/>
                </a:cubicBezTo>
                <a:cubicBezTo>
                  <a:pt x="3975063" y="8079400"/>
                  <a:pt x="3828926" y="8144117"/>
                  <a:pt x="3689052" y="8127416"/>
                </a:cubicBezTo>
                <a:cubicBezTo>
                  <a:pt x="3549178" y="8110715"/>
                  <a:pt x="3321622" y="8091926"/>
                  <a:pt x="3275693" y="7952052"/>
                </a:cubicBezTo>
                <a:cubicBezTo>
                  <a:pt x="3229764" y="7812178"/>
                  <a:pt x="3382164" y="7453098"/>
                  <a:pt x="3413479" y="7288172"/>
                </a:cubicBezTo>
                <a:cubicBezTo>
                  <a:pt x="3444794" y="7123246"/>
                  <a:pt x="3580492" y="7010512"/>
                  <a:pt x="3463583" y="6962496"/>
                </a:cubicBezTo>
                <a:cubicBezTo>
                  <a:pt x="3346674" y="6914480"/>
                  <a:pt x="2906175" y="6966671"/>
                  <a:pt x="2712022" y="7000074"/>
                </a:cubicBezTo>
                <a:cubicBezTo>
                  <a:pt x="2517869" y="7033477"/>
                  <a:pt x="2432274" y="7081493"/>
                  <a:pt x="2298663" y="7162912"/>
                </a:cubicBezTo>
                <a:cubicBezTo>
                  <a:pt x="2165052" y="7244331"/>
                  <a:pt x="2033529" y="7371679"/>
                  <a:pt x="1910356" y="7488589"/>
                </a:cubicBezTo>
                <a:cubicBezTo>
                  <a:pt x="1787183" y="7605499"/>
                  <a:pt x="1682800" y="7776688"/>
                  <a:pt x="1559627" y="7864370"/>
                </a:cubicBezTo>
                <a:cubicBezTo>
                  <a:pt x="1436454" y="7952052"/>
                  <a:pt x="1298668" y="7985455"/>
                  <a:pt x="1171320" y="8014682"/>
                </a:cubicBezTo>
                <a:cubicBezTo>
                  <a:pt x="1043972" y="8043909"/>
                  <a:pt x="904098" y="8094013"/>
                  <a:pt x="795539" y="8039734"/>
                </a:cubicBezTo>
                <a:cubicBezTo>
                  <a:pt x="686980" y="7985455"/>
                  <a:pt x="605561" y="7849756"/>
                  <a:pt x="519967" y="7689005"/>
                </a:cubicBezTo>
                <a:cubicBezTo>
                  <a:pt x="434373" y="7528254"/>
                  <a:pt x="346690" y="7296523"/>
                  <a:pt x="281972" y="7075230"/>
                </a:cubicBezTo>
                <a:cubicBezTo>
                  <a:pt x="217254" y="6853937"/>
                  <a:pt x="89907" y="6670221"/>
                  <a:pt x="131660" y="6361246"/>
                </a:cubicBezTo>
                <a:cubicBezTo>
                  <a:pt x="173413" y="6052271"/>
                  <a:pt x="474038" y="5636825"/>
                  <a:pt x="532493" y="5221378"/>
                </a:cubicBezTo>
                <a:cubicBezTo>
                  <a:pt x="590948" y="4805932"/>
                  <a:pt x="526230" y="4187981"/>
                  <a:pt x="482389" y="3868567"/>
                </a:cubicBezTo>
                <a:cubicBezTo>
                  <a:pt x="438548" y="3549153"/>
                  <a:pt x="338339" y="3496962"/>
                  <a:pt x="269446" y="3304896"/>
                </a:cubicBezTo>
                <a:cubicBezTo>
                  <a:pt x="200553" y="3112830"/>
                  <a:pt x="60679" y="2945816"/>
                  <a:pt x="69030" y="2716172"/>
                </a:cubicBezTo>
                <a:cubicBezTo>
                  <a:pt x="77381" y="2486528"/>
                  <a:pt x="263183" y="2206781"/>
                  <a:pt x="319550" y="1927033"/>
                </a:cubicBezTo>
                <a:cubicBezTo>
                  <a:pt x="375917" y="1647285"/>
                  <a:pt x="455249" y="1198436"/>
                  <a:pt x="407233" y="1037685"/>
                </a:cubicBezTo>
                <a:cubicBezTo>
                  <a:pt x="359217" y="876934"/>
                  <a:pt x="91994" y="1033510"/>
                  <a:pt x="31452" y="962529"/>
                </a:cubicBezTo>
                <a:cubicBezTo>
                  <a:pt x="-29090" y="891548"/>
                  <a:pt x="10575" y="663992"/>
                  <a:pt x="43978" y="611800"/>
                </a:cubicBezTo>
                <a:cubicBezTo>
                  <a:pt x="77381" y="559608"/>
                  <a:pt x="215167" y="734973"/>
                  <a:pt x="231868" y="649378"/>
                </a:cubicBezTo>
                <a:cubicBezTo>
                  <a:pt x="248569" y="563783"/>
                  <a:pt x="-1951" y="200529"/>
                  <a:pt x="144186" y="98233"/>
                </a:cubicBezTo>
                <a:cubicBezTo>
                  <a:pt x="235522" y="34298"/>
                  <a:pt x="528285" y="537"/>
                  <a:pt x="773240" y="7"/>
                </a:cubicBezTo>
                <a:close/>
              </a:path>
            </a:pathLst>
          </a:custGeom>
        </p:spPr>
      </p:pic>
      <p:pic>
        <p:nvPicPr>
          <p:cNvPr id="13" name="圖片 12">
            <a:extLst>
              <a:ext uri="{FF2B5EF4-FFF2-40B4-BE49-F238E27FC236}">
                <a16:creationId xmlns:a16="http://schemas.microsoft.com/office/drawing/2014/main" id="{A736CF22-3A8E-46E1-97FE-AF157C473FE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9324040">
            <a:off x="10727894" y="5338493"/>
            <a:ext cx="1803879" cy="722983"/>
          </a:xfrm>
          <a:prstGeom prst="rect">
            <a:avLst/>
          </a:prstGeom>
        </p:spPr>
      </p:pic>
      <p:pic>
        <p:nvPicPr>
          <p:cNvPr id="14" name="圖片 13">
            <a:extLst>
              <a:ext uri="{FF2B5EF4-FFF2-40B4-BE49-F238E27FC236}">
                <a16:creationId xmlns:a16="http://schemas.microsoft.com/office/drawing/2014/main" id="{5C8701A6-B466-49AC-A62B-973BECBD661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239612" y="5837892"/>
            <a:ext cx="1184901" cy="1081712"/>
          </a:xfrm>
          <a:prstGeom prst="rect">
            <a:avLst/>
          </a:prstGeom>
        </p:spPr>
      </p:pic>
      <p:pic>
        <p:nvPicPr>
          <p:cNvPr id="15" name="圖片 14">
            <a:extLst>
              <a:ext uri="{FF2B5EF4-FFF2-40B4-BE49-F238E27FC236}">
                <a16:creationId xmlns:a16="http://schemas.microsoft.com/office/drawing/2014/main" id="{409D0CF3-440B-4552-8436-CEF59FDF57B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783190">
            <a:off x="3262668" y="5948533"/>
            <a:ext cx="1648227" cy="860430"/>
          </a:xfrm>
          <a:prstGeom prst="rect">
            <a:avLst/>
          </a:prstGeom>
        </p:spPr>
      </p:pic>
      <p:pic>
        <p:nvPicPr>
          <p:cNvPr id="16" name="圖片 15">
            <a:extLst>
              <a:ext uri="{FF2B5EF4-FFF2-40B4-BE49-F238E27FC236}">
                <a16:creationId xmlns:a16="http://schemas.microsoft.com/office/drawing/2014/main" id="{D0066427-0160-4BD8-AC38-C729EA4416D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33624" y="5387608"/>
            <a:ext cx="1184900" cy="1434496"/>
          </a:xfrm>
          <a:prstGeom prst="rect">
            <a:avLst/>
          </a:prstGeom>
        </p:spPr>
      </p:pic>
      <p:pic>
        <p:nvPicPr>
          <p:cNvPr id="17" name="圖片 16">
            <a:extLst>
              <a:ext uri="{FF2B5EF4-FFF2-40B4-BE49-F238E27FC236}">
                <a16:creationId xmlns:a16="http://schemas.microsoft.com/office/drawing/2014/main" id="{18FDD4D0-442A-494D-875B-835A3A3AF59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996235" y="6263212"/>
            <a:ext cx="3090753" cy="552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3275975"/>
      </p:ext>
    </p:extLst>
  </p:cSld>
  <p:clrMapOvr>
    <a:masterClrMapping/>
  </p:clrMapOvr>
  <p:transition spd="slow">
    <p:push dir="u"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語音泡泡: 橢圓形 21">
            <a:extLst>
              <a:ext uri="{FF2B5EF4-FFF2-40B4-BE49-F238E27FC236}">
                <a16:creationId xmlns:a16="http://schemas.microsoft.com/office/drawing/2014/main" id="{2B00A498-609D-4831-8599-DE71DAA98808}"/>
              </a:ext>
            </a:extLst>
          </p:cNvPr>
          <p:cNvSpPr/>
          <p:nvPr/>
        </p:nvSpPr>
        <p:spPr>
          <a:xfrm>
            <a:off x="32694" y="75694"/>
            <a:ext cx="8539806" cy="6067931"/>
          </a:xfrm>
          <a:prstGeom prst="wedgeEllipseCallout">
            <a:avLst>
              <a:gd name="adj1" fmla="val 56767"/>
              <a:gd name="adj2" fmla="val 3191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圖片 10">
            <a:extLst>
              <a:ext uri="{FF2B5EF4-FFF2-40B4-BE49-F238E27FC236}">
                <a16:creationId xmlns:a16="http://schemas.microsoft.com/office/drawing/2014/main" id="{D48BE087-C72B-4000-A550-1635BF00CE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0248" y="5691425"/>
            <a:ext cx="988948" cy="1229381"/>
          </a:xfrm>
          <a:prstGeom prst="rect">
            <a:avLst/>
          </a:prstGeom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id="{62D64C25-CC2D-40BD-BD62-6360E5BA8BF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876" t="22113" r="266" b="16222"/>
          <a:stretch/>
        </p:blipFill>
        <p:spPr>
          <a:xfrm>
            <a:off x="6190916" y="5434061"/>
            <a:ext cx="885206" cy="1436299"/>
          </a:xfrm>
          <a:custGeom>
            <a:avLst/>
            <a:gdLst>
              <a:gd name="connsiteX0" fmla="*/ 773240 w 5010684"/>
              <a:gd name="connsiteY0" fmla="*/ 7 h 8130130"/>
              <a:gd name="connsiteX1" fmla="*/ 1108690 w 5010684"/>
              <a:gd name="connsiteY1" fmla="*/ 35603 h 8130130"/>
              <a:gd name="connsiteX2" fmla="*/ 1083638 w 5010684"/>
              <a:gd name="connsiteY2" fmla="*/ 486540 h 8130130"/>
              <a:gd name="connsiteX3" fmla="*/ 1609731 w 5010684"/>
              <a:gd name="connsiteY3" fmla="*/ 411383 h 8130130"/>
              <a:gd name="connsiteX4" fmla="*/ 1409315 w 5010684"/>
              <a:gd name="connsiteY4" fmla="*/ 824742 h 8130130"/>
              <a:gd name="connsiteX5" fmla="*/ 1121216 w 5010684"/>
              <a:gd name="connsiteY5" fmla="*/ 987581 h 8130130"/>
              <a:gd name="connsiteX6" fmla="*/ 1196372 w 5010684"/>
              <a:gd name="connsiteY6" fmla="*/ 2240183 h 8130130"/>
              <a:gd name="connsiteX7" fmla="*/ 1484471 w 5010684"/>
              <a:gd name="connsiteY7" fmla="*/ 3204688 h 8130130"/>
              <a:gd name="connsiteX8" fmla="*/ 1609731 w 5010684"/>
              <a:gd name="connsiteY8" fmla="*/ 2014715 h 8130130"/>
              <a:gd name="connsiteX9" fmla="*/ 1709939 w 5010684"/>
              <a:gd name="connsiteY9" fmla="*/ 837268 h 8130130"/>
              <a:gd name="connsiteX10" fmla="*/ 2073194 w 5010684"/>
              <a:gd name="connsiteY10" fmla="*/ 762112 h 8130130"/>
              <a:gd name="connsiteX11" fmla="*/ 3426005 w 5010684"/>
              <a:gd name="connsiteY11" fmla="*/ 1676512 h 8130130"/>
              <a:gd name="connsiteX12" fmla="*/ 3889468 w 5010684"/>
              <a:gd name="connsiteY12" fmla="*/ 962529 h 8130130"/>
              <a:gd name="connsiteX13" fmla="*/ 3476109 w 5010684"/>
              <a:gd name="connsiteY13" fmla="*/ 737060 h 8130130"/>
              <a:gd name="connsiteX14" fmla="*/ 3551265 w 5010684"/>
              <a:gd name="connsiteY14" fmla="*/ 411383 h 8130130"/>
              <a:gd name="connsiteX15" fmla="*/ 4002202 w 5010684"/>
              <a:gd name="connsiteY15" fmla="*/ 524118 h 8130130"/>
              <a:gd name="connsiteX16" fmla="*/ 4027255 w 5010684"/>
              <a:gd name="connsiteY16" fmla="*/ 173389 h 8130130"/>
              <a:gd name="connsiteX17" fmla="*/ 4615978 w 5010684"/>
              <a:gd name="connsiteY17" fmla="*/ 261071 h 8130130"/>
              <a:gd name="connsiteX18" fmla="*/ 4803868 w 5010684"/>
              <a:gd name="connsiteY18" fmla="*/ 724534 h 8130130"/>
              <a:gd name="connsiteX19" fmla="*/ 4791342 w 5010684"/>
              <a:gd name="connsiteY19" fmla="*/ 1012633 h 8130130"/>
              <a:gd name="connsiteX20" fmla="*/ 4540822 w 5010684"/>
              <a:gd name="connsiteY20" fmla="*/ 1050211 h 8130130"/>
              <a:gd name="connsiteX21" fmla="*/ 4052307 w 5010684"/>
              <a:gd name="connsiteY21" fmla="*/ 2064819 h 8130130"/>
              <a:gd name="connsiteX22" fmla="*/ 3876942 w 5010684"/>
              <a:gd name="connsiteY22" fmla="*/ 2265235 h 8130130"/>
              <a:gd name="connsiteX23" fmla="*/ 4403035 w 5010684"/>
              <a:gd name="connsiteY23" fmla="*/ 2114923 h 8130130"/>
              <a:gd name="connsiteX24" fmla="*/ 4252723 w 5010684"/>
              <a:gd name="connsiteY24" fmla="*/ 2565860 h 8130130"/>
              <a:gd name="connsiteX25" fmla="*/ 4114937 w 5010684"/>
              <a:gd name="connsiteY25" fmla="*/ 2641016 h 8130130"/>
              <a:gd name="connsiteX26" fmla="*/ 4277775 w 5010684"/>
              <a:gd name="connsiteY26" fmla="*/ 3079427 h 8130130"/>
              <a:gd name="connsiteX27" fmla="*/ 4014729 w 5010684"/>
              <a:gd name="connsiteY27" fmla="*/ 3279844 h 8130130"/>
              <a:gd name="connsiteX28" fmla="*/ 4039781 w 5010684"/>
              <a:gd name="connsiteY28" fmla="*/ 3592994 h 8130130"/>
              <a:gd name="connsiteX29" fmla="*/ 4240197 w 5010684"/>
              <a:gd name="connsiteY29" fmla="*/ 3580468 h 8130130"/>
              <a:gd name="connsiteX30" fmla="*/ 4315353 w 5010684"/>
              <a:gd name="connsiteY30" fmla="*/ 4119088 h 8130130"/>
              <a:gd name="connsiteX31" fmla="*/ 4678608 w 5010684"/>
              <a:gd name="connsiteY31" fmla="*/ 3981301 h 8130130"/>
              <a:gd name="connsiteX32" fmla="*/ 4728712 w 5010684"/>
              <a:gd name="connsiteY32" fmla="*/ 4457290 h 8130130"/>
              <a:gd name="connsiteX33" fmla="*/ 4929129 w 5010684"/>
              <a:gd name="connsiteY33" fmla="*/ 4682759 h 8130130"/>
              <a:gd name="connsiteX34" fmla="*/ 4139989 w 5010684"/>
              <a:gd name="connsiteY34" fmla="*/ 5709893 h 8130130"/>
              <a:gd name="connsiteX35" fmla="*/ 3062750 w 5010684"/>
              <a:gd name="connsiteY35" fmla="*/ 5020962 h 8130130"/>
              <a:gd name="connsiteX36" fmla="*/ 2135824 w 5010684"/>
              <a:gd name="connsiteY36" fmla="*/ 6210934 h 8130130"/>
              <a:gd name="connsiteX37" fmla="*/ 3651474 w 5010684"/>
              <a:gd name="connsiteY37" fmla="*/ 6348720 h 8130130"/>
              <a:gd name="connsiteX38" fmla="*/ 4403035 w 5010684"/>
              <a:gd name="connsiteY38" fmla="*/ 6110726 h 8130130"/>
              <a:gd name="connsiteX39" fmla="*/ 4841446 w 5010684"/>
              <a:gd name="connsiteY39" fmla="*/ 6311142 h 8130130"/>
              <a:gd name="connsiteX40" fmla="*/ 4653556 w 5010684"/>
              <a:gd name="connsiteY40" fmla="*/ 6799657 h 8130130"/>
              <a:gd name="connsiteX41" fmla="*/ 5004285 w 5010684"/>
              <a:gd name="connsiteY41" fmla="*/ 7325751 h 8130130"/>
              <a:gd name="connsiteX42" fmla="*/ 4853972 w 5010684"/>
              <a:gd name="connsiteY42" fmla="*/ 7726583 h 8130130"/>
              <a:gd name="connsiteX43" fmla="*/ 4528296 w 5010684"/>
              <a:gd name="connsiteY43" fmla="*/ 7964578 h 8130130"/>
              <a:gd name="connsiteX44" fmla="*/ 4114937 w 5010684"/>
              <a:gd name="connsiteY44" fmla="*/ 8052260 h 8130130"/>
              <a:gd name="connsiteX45" fmla="*/ 3689052 w 5010684"/>
              <a:gd name="connsiteY45" fmla="*/ 8127416 h 8130130"/>
              <a:gd name="connsiteX46" fmla="*/ 3275693 w 5010684"/>
              <a:gd name="connsiteY46" fmla="*/ 7952052 h 8130130"/>
              <a:gd name="connsiteX47" fmla="*/ 3413479 w 5010684"/>
              <a:gd name="connsiteY47" fmla="*/ 7288172 h 8130130"/>
              <a:gd name="connsiteX48" fmla="*/ 3463583 w 5010684"/>
              <a:gd name="connsiteY48" fmla="*/ 6962496 h 8130130"/>
              <a:gd name="connsiteX49" fmla="*/ 2712022 w 5010684"/>
              <a:gd name="connsiteY49" fmla="*/ 7000074 h 8130130"/>
              <a:gd name="connsiteX50" fmla="*/ 2298663 w 5010684"/>
              <a:gd name="connsiteY50" fmla="*/ 7162912 h 8130130"/>
              <a:gd name="connsiteX51" fmla="*/ 1910356 w 5010684"/>
              <a:gd name="connsiteY51" fmla="*/ 7488589 h 8130130"/>
              <a:gd name="connsiteX52" fmla="*/ 1559627 w 5010684"/>
              <a:gd name="connsiteY52" fmla="*/ 7864370 h 8130130"/>
              <a:gd name="connsiteX53" fmla="*/ 1171320 w 5010684"/>
              <a:gd name="connsiteY53" fmla="*/ 8014682 h 8130130"/>
              <a:gd name="connsiteX54" fmla="*/ 795539 w 5010684"/>
              <a:gd name="connsiteY54" fmla="*/ 8039734 h 8130130"/>
              <a:gd name="connsiteX55" fmla="*/ 519967 w 5010684"/>
              <a:gd name="connsiteY55" fmla="*/ 7689005 h 8130130"/>
              <a:gd name="connsiteX56" fmla="*/ 281972 w 5010684"/>
              <a:gd name="connsiteY56" fmla="*/ 7075230 h 8130130"/>
              <a:gd name="connsiteX57" fmla="*/ 131660 w 5010684"/>
              <a:gd name="connsiteY57" fmla="*/ 6361246 h 8130130"/>
              <a:gd name="connsiteX58" fmla="*/ 532493 w 5010684"/>
              <a:gd name="connsiteY58" fmla="*/ 5221378 h 8130130"/>
              <a:gd name="connsiteX59" fmla="*/ 482389 w 5010684"/>
              <a:gd name="connsiteY59" fmla="*/ 3868567 h 8130130"/>
              <a:gd name="connsiteX60" fmla="*/ 269446 w 5010684"/>
              <a:gd name="connsiteY60" fmla="*/ 3304896 h 8130130"/>
              <a:gd name="connsiteX61" fmla="*/ 69030 w 5010684"/>
              <a:gd name="connsiteY61" fmla="*/ 2716172 h 8130130"/>
              <a:gd name="connsiteX62" fmla="*/ 319550 w 5010684"/>
              <a:gd name="connsiteY62" fmla="*/ 1927033 h 8130130"/>
              <a:gd name="connsiteX63" fmla="*/ 407233 w 5010684"/>
              <a:gd name="connsiteY63" fmla="*/ 1037685 h 8130130"/>
              <a:gd name="connsiteX64" fmla="*/ 31452 w 5010684"/>
              <a:gd name="connsiteY64" fmla="*/ 962529 h 8130130"/>
              <a:gd name="connsiteX65" fmla="*/ 43978 w 5010684"/>
              <a:gd name="connsiteY65" fmla="*/ 611800 h 8130130"/>
              <a:gd name="connsiteX66" fmla="*/ 231868 w 5010684"/>
              <a:gd name="connsiteY66" fmla="*/ 649378 h 8130130"/>
              <a:gd name="connsiteX67" fmla="*/ 144186 w 5010684"/>
              <a:gd name="connsiteY67" fmla="*/ 98233 h 8130130"/>
              <a:gd name="connsiteX68" fmla="*/ 773240 w 5010684"/>
              <a:gd name="connsiteY68" fmla="*/ 7 h 81301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</a:cxnLst>
            <a:rect l="l" t="t" r="r" b="b"/>
            <a:pathLst>
              <a:path w="5010684" h="8130130">
                <a:moveTo>
                  <a:pt x="773240" y="7"/>
                </a:moveTo>
                <a:cubicBezTo>
                  <a:pt x="920213" y="-311"/>
                  <a:pt x="1049975" y="11334"/>
                  <a:pt x="1108690" y="35603"/>
                </a:cubicBezTo>
                <a:cubicBezTo>
                  <a:pt x="1265265" y="100321"/>
                  <a:pt x="1000131" y="423910"/>
                  <a:pt x="1083638" y="486540"/>
                </a:cubicBezTo>
                <a:cubicBezTo>
                  <a:pt x="1167145" y="549170"/>
                  <a:pt x="1555452" y="355016"/>
                  <a:pt x="1609731" y="411383"/>
                </a:cubicBezTo>
                <a:cubicBezTo>
                  <a:pt x="1664010" y="467750"/>
                  <a:pt x="1490734" y="728709"/>
                  <a:pt x="1409315" y="824742"/>
                </a:cubicBezTo>
                <a:cubicBezTo>
                  <a:pt x="1327896" y="920775"/>
                  <a:pt x="1156706" y="751674"/>
                  <a:pt x="1121216" y="987581"/>
                </a:cubicBezTo>
                <a:cubicBezTo>
                  <a:pt x="1085726" y="1223488"/>
                  <a:pt x="1131654" y="1872753"/>
                  <a:pt x="1196372" y="2240183"/>
                </a:cubicBezTo>
                <a:cubicBezTo>
                  <a:pt x="1261090" y="2607613"/>
                  <a:pt x="1415578" y="3242266"/>
                  <a:pt x="1484471" y="3204688"/>
                </a:cubicBezTo>
                <a:cubicBezTo>
                  <a:pt x="1553364" y="3167110"/>
                  <a:pt x="1572153" y="2409285"/>
                  <a:pt x="1609731" y="2014715"/>
                </a:cubicBezTo>
                <a:cubicBezTo>
                  <a:pt x="1647309" y="1620145"/>
                  <a:pt x="1632695" y="1046035"/>
                  <a:pt x="1709939" y="837268"/>
                </a:cubicBezTo>
                <a:cubicBezTo>
                  <a:pt x="1787183" y="628501"/>
                  <a:pt x="1787183" y="622238"/>
                  <a:pt x="2073194" y="762112"/>
                </a:cubicBezTo>
                <a:cubicBezTo>
                  <a:pt x="2359205" y="901986"/>
                  <a:pt x="3123293" y="1643109"/>
                  <a:pt x="3426005" y="1676512"/>
                </a:cubicBezTo>
                <a:cubicBezTo>
                  <a:pt x="3728717" y="1709915"/>
                  <a:pt x="3881117" y="1119104"/>
                  <a:pt x="3889468" y="962529"/>
                </a:cubicBezTo>
                <a:cubicBezTo>
                  <a:pt x="3897819" y="805954"/>
                  <a:pt x="3532476" y="828918"/>
                  <a:pt x="3476109" y="737060"/>
                </a:cubicBezTo>
                <a:cubicBezTo>
                  <a:pt x="3419742" y="645202"/>
                  <a:pt x="3463583" y="446873"/>
                  <a:pt x="3551265" y="411383"/>
                </a:cubicBezTo>
                <a:cubicBezTo>
                  <a:pt x="3638947" y="375893"/>
                  <a:pt x="3922870" y="563784"/>
                  <a:pt x="4002202" y="524118"/>
                </a:cubicBezTo>
                <a:cubicBezTo>
                  <a:pt x="4081534" y="484452"/>
                  <a:pt x="3924959" y="217230"/>
                  <a:pt x="4027255" y="173389"/>
                </a:cubicBezTo>
                <a:cubicBezTo>
                  <a:pt x="4129551" y="129548"/>
                  <a:pt x="4486542" y="169213"/>
                  <a:pt x="4615978" y="261071"/>
                </a:cubicBezTo>
                <a:cubicBezTo>
                  <a:pt x="4745414" y="352929"/>
                  <a:pt x="4774641" y="599274"/>
                  <a:pt x="4803868" y="724534"/>
                </a:cubicBezTo>
                <a:cubicBezTo>
                  <a:pt x="4833095" y="849794"/>
                  <a:pt x="4835183" y="958354"/>
                  <a:pt x="4791342" y="1012633"/>
                </a:cubicBezTo>
                <a:cubicBezTo>
                  <a:pt x="4747501" y="1066912"/>
                  <a:pt x="4663995" y="874847"/>
                  <a:pt x="4540822" y="1050211"/>
                </a:cubicBezTo>
                <a:cubicBezTo>
                  <a:pt x="4417649" y="1225575"/>
                  <a:pt x="4162954" y="1862315"/>
                  <a:pt x="4052307" y="2064819"/>
                </a:cubicBezTo>
                <a:cubicBezTo>
                  <a:pt x="3941660" y="2267323"/>
                  <a:pt x="3818487" y="2256884"/>
                  <a:pt x="3876942" y="2265235"/>
                </a:cubicBezTo>
                <a:cubicBezTo>
                  <a:pt x="3935397" y="2273586"/>
                  <a:pt x="4340405" y="2064819"/>
                  <a:pt x="4403035" y="2114923"/>
                </a:cubicBezTo>
                <a:cubicBezTo>
                  <a:pt x="4465665" y="2165027"/>
                  <a:pt x="4300739" y="2478178"/>
                  <a:pt x="4252723" y="2565860"/>
                </a:cubicBezTo>
                <a:cubicBezTo>
                  <a:pt x="4204707" y="2653542"/>
                  <a:pt x="4110762" y="2555421"/>
                  <a:pt x="4114937" y="2641016"/>
                </a:cubicBezTo>
                <a:cubicBezTo>
                  <a:pt x="4119112" y="2726610"/>
                  <a:pt x="4294476" y="2972956"/>
                  <a:pt x="4277775" y="3079427"/>
                </a:cubicBezTo>
                <a:cubicBezTo>
                  <a:pt x="4261074" y="3185898"/>
                  <a:pt x="4054395" y="3194249"/>
                  <a:pt x="4014729" y="3279844"/>
                </a:cubicBezTo>
                <a:cubicBezTo>
                  <a:pt x="3975063" y="3365439"/>
                  <a:pt x="4002203" y="3542890"/>
                  <a:pt x="4039781" y="3592994"/>
                </a:cubicBezTo>
                <a:cubicBezTo>
                  <a:pt x="4077359" y="3643098"/>
                  <a:pt x="4194268" y="3492786"/>
                  <a:pt x="4240197" y="3580468"/>
                </a:cubicBezTo>
                <a:cubicBezTo>
                  <a:pt x="4286126" y="3668150"/>
                  <a:pt x="4242285" y="4052283"/>
                  <a:pt x="4315353" y="4119088"/>
                </a:cubicBezTo>
                <a:cubicBezTo>
                  <a:pt x="4388421" y="4185893"/>
                  <a:pt x="4609715" y="3924934"/>
                  <a:pt x="4678608" y="3981301"/>
                </a:cubicBezTo>
                <a:cubicBezTo>
                  <a:pt x="4747501" y="4037668"/>
                  <a:pt x="4686959" y="4340380"/>
                  <a:pt x="4728712" y="4457290"/>
                </a:cubicBezTo>
                <a:cubicBezTo>
                  <a:pt x="4770466" y="4574200"/>
                  <a:pt x="5027250" y="4473992"/>
                  <a:pt x="4929129" y="4682759"/>
                </a:cubicBezTo>
                <a:cubicBezTo>
                  <a:pt x="4831009" y="4891526"/>
                  <a:pt x="4451052" y="5653526"/>
                  <a:pt x="4139989" y="5709893"/>
                </a:cubicBezTo>
                <a:cubicBezTo>
                  <a:pt x="3828926" y="5766260"/>
                  <a:pt x="3396778" y="4937455"/>
                  <a:pt x="3062750" y="5020962"/>
                </a:cubicBezTo>
                <a:cubicBezTo>
                  <a:pt x="2728723" y="5104469"/>
                  <a:pt x="2037703" y="5989641"/>
                  <a:pt x="2135824" y="6210934"/>
                </a:cubicBezTo>
                <a:cubicBezTo>
                  <a:pt x="2233945" y="6432227"/>
                  <a:pt x="3273606" y="6365421"/>
                  <a:pt x="3651474" y="6348720"/>
                </a:cubicBezTo>
                <a:cubicBezTo>
                  <a:pt x="4029343" y="6332019"/>
                  <a:pt x="4204706" y="6116989"/>
                  <a:pt x="4403035" y="6110726"/>
                </a:cubicBezTo>
                <a:cubicBezTo>
                  <a:pt x="4601364" y="6104463"/>
                  <a:pt x="4799693" y="6196320"/>
                  <a:pt x="4841446" y="6311142"/>
                </a:cubicBezTo>
                <a:cubicBezTo>
                  <a:pt x="4883199" y="6425964"/>
                  <a:pt x="4626416" y="6630556"/>
                  <a:pt x="4653556" y="6799657"/>
                </a:cubicBezTo>
                <a:cubicBezTo>
                  <a:pt x="4680696" y="6968758"/>
                  <a:pt x="4970882" y="7171263"/>
                  <a:pt x="5004285" y="7325751"/>
                </a:cubicBezTo>
                <a:cubicBezTo>
                  <a:pt x="5037688" y="7480239"/>
                  <a:pt x="4933303" y="7620112"/>
                  <a:pt x="4853972" y="7726583"/>
                </a:cubicBezTo>
                <a:cubicBezTo>
                  <a:pt x="4774641" y="7833054"/>
                  <a:pt x="4651468" y="7910299"/>
                  <a:pt x="4528296" y="7964578"/>
                </a:cubicBezTo>
                <a:cubicBezTo>
                  <a:pt x="4405124" y="8018857"/>
                  <a:pt x="4254811" y="8025120"/>
                  <a:pt x="4114937" y="8052260"/>
                </a:cubicBezTo>
                <a:cubicBezTo>
                  <a:pt x="3975063" y="8079400"/>
                  <a:pt x="3828926" y="8144117"/>
                  <a:pt x="3689052" y="8127416"/>
                </a:cubicBezTo>
                <a:cubicBezTo>
                  <a:pt x="3549178" y="8110715"/>
                  <a:pt x="3321622" y="8091926"/>
                  <a:pt x="3275693" y="7952052"/>
                </a:cubicBezTo>
                <a:cubicBezTo>
                  <a:pt x="3229764" y="7812178"/>
                  <a:pt x="3382164" y="7453098"/>
                  <a:pt x="3413479" y="7288172"/>
                </a:cubicBezTo>
                <a:cubicBezTo>
                  <a:pt x="3444794" y="7123246"/>
                  <a:pt x="3580492" y="7010512"/>
                  <a:pt x="3463583" y="6962496"/>
                </a:cubicBezTo>
                <a:cubicBezTo>
                  <a:pt x="3346674" y="6914480"/>
                  <a:pt x="2906175" y="6966671"/>
                  <a:pt x="2712022" y="7000074"/>
                </a:cubicBezTo>
                <a:cubicBezTo>
                  <a:pt x="2517869" y="7033477"/>
                  <a:pt x="2432274" y="7081493"/>
                  <a:pt x="2298663" y="7162912"/>
                </a:cubicBezTo>
                <a:cubicBezTo>
                  <a:pt x="2165052" y="7244331"/>
                  <a:pt x="2033529" y="7371679"/>
                  <a:pt x="1910356" y="7488589"/>
                </a:cubicBezTo>
                <a:cubicBezTo>
                  <a:pt x="1787183" y="7605499"/>
                  <a:pt x="1682800" y="7776688"/>
                  <a:pt x="1559627" y="7864370"/>
                </a:cubicBezTo>
                <a:cubicBezTo>
                  <a:pt x="1436454" y="7952052"/>
                  <a:pt x="1298668" y="7985455"/>
                  <a:pt x="1171320" y="8014682"/>
                </a:cubicBezTo>
                <a:cubicBezTo>
                  <a:pt x="1043972" y="8043909"/>
                  <a:pt x="904098" y="8094013"/>
                  <a:pt x="795539" y="8039734"/>
                </a:cubicBezTo>
                <a:cubicBezTo>
                  <a:pt x="686980" y="7985455"/>
                  <a:pt x="605561" y="7849756"/>
                  <a:pt x="519967" y="7689005"/>
                </a:cubicBezTo>
                <a:cubicBezTo>
                  <a:pt x="434373" y="7528254"/>
                  <a:pt x="346690" y="7296523"/>
                  <a:pt x="281972" y="7075230"/>
                </a:cubicBezTo>
                <a:cubicBezTo>
                  <a:pt x="217254" y="6853937"/>
                  <a:pt x="89907" y="6670221"/>
                  <a:pt x="131660" y="6361246"/>
                </a:cubicBezTo>
                <a:cubicBezTo>
                  <a:pt x="173413" y="6052271"/>
                  <a:pt x="474038" y="5636825"/>
                  <a:pt x="532493" y="5221378"/>
                </a:cubicBezTo>
                <a:cubicBezTo>
                  <a:pt x="590948" y="4805932"/>
                  <a:pt x="526230" y="4187981"/>
                  <a:pt x="482389" y="3868567"/>
                </a:cubicBezTo>
                <a:cubicBezTo>
                  <a:pt x="438548" y="3549153"/>
                  <a:pt x="338339" y="3496962"/>
                  <a:pt x="269446" y="3304896"/>
                </a:cubicBezTo>
                <a:cubicBezTo>
                  <a:pt x="200553" y="3112830"/>
                  <a:pt x="60679" y="2945816"/>
                  <a:pt x="69030" y="2716172"/>
                </a:cubicBezTo>
                <a:cubicBezTo>
                  <a:pt x="77381" y="2486528"/>
                  <a:pt x="263183" y="2206781"/>
                  <a:pt x="319550" y="1927033"/>
                </a:cubicBezTo>
                <a:cubicBezTo>
                  <a:pt x="375917" y="1647285"/>
                  <a:pt x="455249" y="1198436"/>
                  <a:pt x="407233" y="1037685"/>
                </a:cubicBezTo>
                <a:cubicBezTo>
                  <a:pt x="359217" y="876934"/>
                  <a:pt x="91994" y="1033510"/>
                  <a:pt x="31452" y="962529"/>
                </a:cubicBezTo>
                <a:cubicBezTo>
                  <a:pt x="-29090" y="891548"/>
                  <a:pt x="10575" y="663992"/>
                  <a:pt x="43978" y="611800"/>
                </a:cubicBezTo>
                <a:cubicBezTo>
                  <a:pt x="77381" y="559608"/>
                  <a:pt x="215167" y="734973"/>
                  <a:pt x="231868" y="649378"/>
                </a:cubicBezTo>
                <a:cubicBezTo>
                  <a:pt x="248569" y="563783"/>
                  <a:pt x="-1951" y="200529"/>
                  <a:pt x="144186" y="98233"/>
                </a:cubicBezTo>
                <a:cubicBezTo>
                  <a:pt x="235522" y="34298"/>
                  <a:pt x="528285" y="537"/>
                  <a:pt x="773240" y="7"/>
                </a:cubicBezTo>
                <a:close/>
              </a:path>
            </a:pathLst>
          </a:custGeom>
        </p:spPr>
      </p:pic>
      <p:pic>
        <p:nvPicPr>
          <p:cNvPr id="16" name="圖片 15">
            <a:extLst>
              <a:ext uri="{FF2B5EF4-FFF2-40B4-BE49-F238E27FC236}">
                <a16:creationId xmlns:a16="http://schemas.microsoft.com/office/drawing/2014/main" id="{D0066427-0160-4BD8-AC38-C729EA4416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63121" y="5978879"/>
            <a:ext cx="754721" cy="913701"/>
          </a:xfrm>
          <a:prstGeom prst="rect">
            <a:avLst/>
          </a:prstGeom>
        </p:spPr>
      </p:pic>
      <p:pic>
        <p:nvPicPr>
          <p:cNvPr id="17" name="圖片 16">
            <a:extLst>
              <a:ext uri="{FF2B5EF4-FFF2-40B4-BE49-F238E27FC236}">
                <a16:creationId xmlns:a16="http://schemas.microsoft.com/office/drawing/2014/main" id="{18FDD4D0-442A-494D-875B-835A3A3AF59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6256" y="6382834"/>
            <a:ext cx="2233922" cy="399472"/>
          </a:xfrm>
          <a:prstGeom prst="rect">
            <a:avLst/>
          </a:prstGeom>
        </p:spPr>
      </p:pic>
      <p:sp>
        <p:nvSpPr>
          <p:cNvPr id="21" name="矩形 20">
            <a:extLst>
              <a:ext uri="{FF2B5EF4-FFF2-40B4-BE49-F238E27FC236}">
                <a16:creationId xmlns:a16="http://schemas.microsoft.com/office/drawing/2014/main" id="{129DE8B6-637F-4C63-BBBB-6F95E057CF13}"/>
              </a:ext>
            </a:extLst>
          </p:cNvPr>
          <p:cNvSpPr/>
          <p:nvPr/>
        </p:nvSpPr>
        <p:spPr>
          <a:xfrm>
            <a:off x="8397820" y="6643807"/>
            <a:ext cx="379418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1200" dirty="0"/>
              <a:t>圖片來源：</a:t>
            </a:r>
            <a:r>
              <a:rPr lang="en-US" sz="1200" dirty="0"/>
              <a:t>https://www.nownews.com/news/5745092</a:t>
            </a:r>
          </a:p>
        </p:txBody>
      </p:sp>
      <p:sp>
        <p:nvSpPr>
          <p:cNvPr id="23" name="文字方塊 22">
            <a:extLst>
              <a:ext uri="{FF2B5EF4-FFF2-40B4-BE49-F238E27FC236}">
                <a16:creationId xmlns:a16="http://schemas.microsoft.com/office/drawing/2014/main" id="{95C5FE5A-3504-4E31-B211-46DCB54B60D0}"/>
              </a:ext>
            </a:extLst>
          </p:cNvPr>
          <p:cNvSpPr txBox="1"/>
          <p:nvPr/>
        </p:nvSpPr>
        <p:spPr>
          <a:xfrm>
            <a:off x="1112722" y="1526615"/>
            <a:ext cx="7135052" cy="32447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2800" dirty="0">
                <a:solidFill>
                  <a:srgbClr val="003756"/>
                </a:solidFill>
              </a:rPr>
              <a:t>各位同學好，我是</a:t>
            </a:r>
            <a:r>
              <a:rPr lang="zh-TW" altLang="en-US" sz="2800" b="1" dirty="0">
                <a:solidFill>
                  <a:schemeClr val="accent4"/>
                </a:solidFill>
              </a:rPr>
              <a:t>烏克蘭總統澤倫斯基</a:t>
            </a:r>
            <a:r>
              <a:rPr lang="zh-TW" altLang="en-US" sz="2800" dirty="0">
                <a:solidFill>
                  <a:srgbClr val="003756"/>
                </a:solidFill>
              </a:rPr>
              <a:t>，</a:t>
            </a:r>
            <a:endParaRPr lang="en-US" altLang="zh-TW" sz="2800" dirty="0">
              <a:solidFill>
                <a:srgbClr val="003756"/>
              </a:solidFill>
            </a:endParaRPr>
          </a:p>
          <a:p>
            <a:pPr>
              <a:lnSpc>
                <a:spcPct val="150000"/>
              </a:lnSpc>
            </a:pPr>
            <a:r>
              <a:rPr lang="zh-TW" altLang="en-US" sz="2800" dirty="0">
                <a:solidFill>
                  <a:srgbClr val="003756"/>
                </a:solidFill>
              </a:rPr>
              <a:t>烏俄戰爭從</a:t>
            </a:r>
            <a:r>
              <a:rPr lang="en-US" altLang="zh-TW" sz="2800" dirty="0">
                <a:solidFill>
                  <a:srgbClr val="003756"/>
                </a:solidFill>
              </a:rPr>
              <a:t>2022</a:t>
            </a:r>
            <a:r>
              <a:rPr lang="zh-TW" altLang="en-US" sz="2800" dirty="0">
                <a:solidFill>
                  <a:srgbClr val="003756"/>
                </a:solidFill>
              </a:rPr>
              <a:t>年俄羅斯入侵開始，到現在</a:t>
            </a:r>
            <a:r>
              <a:rPr lang="zh-TW" altLang="en-US" sz="2800" b="1" dirty="0">
                <a:solidFill>
                  <a:schemeClr val="accent1"/>
                </a:solidFill>
              </a:rPr>
              <a:t>和平還在非常遙遠的前方</a:t>
            </a:r>
            <a:r>
              <a:rPr lang="zh-TW" altLang="en-US" sz="2800" dirty="0">
                <a:solidFill>
                  <a:srgbClr val="003756"/>
                </a:solidFill>
              </a:rPr>
              <a:t>。</a:t>
            </a:r>
            <a:endParaRPr lang="en-US" altLang="zh-TW" sz="2800" dirty="0">
              <a:solidFill>
                <a:srgbClr val="003756"/>
              </a:solidFill>
            </a:endParaRPr>
          </a:p>
          <a:p>
            <a:pPr>
              <a:lnSpc>
                <a:spcPct val="150000"/>
              </a:lnSpc>
            </a:pPr>
            <a:r>
              <a:rPr lang="zh-TW" altLang="en-US" sz="2800" dirty="0">
                <a:solidFill>
                  <a:srgbClr val="003756"/>
                </a:solidFill>
              </a:rPr>
              <a:t>戰爭很殘忍，烏克蘭人民、烏克蘭兒童遭受到許多</a:t>
            </a:r>
            <a:r>
              <a:rPr lang="zh-TW" altLang="en-US" sz="2800" b="1" dirty="0">
                <a:solidFill>
                  <a:schemeClr val="accent1"/>
                </a:solidFill>
              </a:rPr>
              <a:t>人權的侵害</a:t>
            </a:r>
            <a:r>
              <a:rPr lang="zh-TW" altLang="en-US" sz="2800" dirty="0">
                <a:solidFill>
                  <a:srgbClr val="003756"/>
                </a:solidFill>
              </a:rPr>
              <a:t>。</a:t>
            </a:r>
            <a:endParaRPr lang="en-US" altLang="zh-TW" sz="2800" dirty="0">
              <a:solidFill>
                <a:srgbClr val="003756"/>
              </a:solidFill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69EC0745-65A1-4FAB-A8B0-9A89C271E64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690" b="96435" l="10000" r="90000">
                        <a14:foregroundMark x1="58232" y1="12819" x2="60125" y2="22702"/>
                        <a14:foregroundMark x1="60125" y1="22702" x2="56500" y2="28705"/>
                        <a14:foregroundMark x1="56500" y1="28705" x2="51500" y2="27392"/>
                        <a14:foregroundMark x1="51500" y1="27392" x2="40625" y2="31332"/>
                        <a14:foregroundMark x1="39838" y1="28642" x2="39537" y2="27612"/>
                        <a14:foregroundMark x1="40625" y1="31332" x2="40047" y2="29355"/>
                        <a14:foregroundMark x1="31698" y1="59271" x2="31473" y2="59343"/>
                        <a14:foregroundMark x1="36375" y1="57786" x2="34512" y2="58378"/>
                        <a14:foregroundMark x1="23131" y1="98061" x2="29625" y2="99250"/>
                        <a14:foregroundMark x1="29625" y1="99250" x2="33250" y2="93433"/>
                        <a14:foregroundMark x1="33250" y1="93433" x2="38500" y2="98124"/>
                        <a14:foregroundMark x1="38500" y1="98124" x2="44625" y2="99437"/>
                        <a14:foregroundMark x1="44625" y1="99437" x2="70500" y2="98874"/>
                        <a14:foregroundMark x1="70500" y1="98874" x2="77250" y2="99062"/>
                        <a14:foregroundMark x1="77250" y1="99062" x2="85431" y2="97290"/>
                        <a14:foregroundMark x1="82130" y1="69672" x2="71000" y2="55722"/>
                        <a14:foregroundMark x1="71000" y1="55722" x2="62375" y2="50844"/>
                        <a14:foregroundMark x1="43928" y1="9568" x2="45875" y2="8068"/>
                        <a14:foregroundMark x1="43198" y1="10131" x2="43928" y2="9568"/>
                        <a14:foregroundMark x1="42710" y1="10507" x2="43198" y2="10131"/>
                        <a14:foregroundMark x1="41493" y1="11445" x2="42710" y2="10507"/>
                        <a14:foregroundMark x1="41250" y1="11632" x2="41493" y2="11445"/>
                        <a14:foregroundMark x1="45875" y1="8068" x2="49240" y2="7150"/>
                        <a14:foregroundMark x1="55887" y1="10131" x2="56125" y2="10319"/>
                        <a14:foregroundMark x1="55412" y1="9756" x2="55887" y2="10131"/>
                        <a14:foregroundMark x1="55174" y1="9568" x2="55412" y2="9756"/>
                        <a14:foregroundMark x1="54937" y1="9381" x2="55174" y2="9568"/>
                        <a14:foregroundMark x1="54699" y1="9193" x2="54937" y2="9381"/>
                        <a14:foregroundMark x1="53986" y1="8630" x2="54699" y2="9193"/>
                        <a14:foregroundMark x1="51831" y1="6927" x2="53986" y2="8630"/>
                        <a14:foregroundMark x1="56125" y1="10319" x2="45250" y2="9756"/>
                        <a14:foregroundMark x1="44501" y1="10131" x2="44125" y2="10319"/>
                        <a14:foregroundMark x1="45250" y1="9756" x2="44501" y2="10131"/>
                        <a14:backgroundMark x1="40375" y1="11445" x2="40375" y2="11445"/>
                        <a14:backgroundMark x1="39625" y1="13696" x2="39625" y2="13696"/>
                        <a14:backgroundMark x1="38875" y1="16510" x2="38875" y2="16510"/>
                        <a14:backgroundMark x1="88875" y1="96811" x2="88875" y2="96811"/>
                        <a14:backgroundMark x1="82125" y1="70169" x2="86500" y2="94559"/>
                        <a14:backgroundMark x1="86500" y1="94559" x2="88125" y2="86492"/>
                        <a14:backgroundMark x1="88125" y1="86492" x2="82875" y2="72608"/>
                        <a14:backgroundMark x1="86250" y1="95310" x2="86250" y2="94934"/>
                        <a14:backgroundMark x1="88000" y1="93809" x2="89000" y2="98124"/>
                        <a14:backgroundMark x1="38125" y1="19512" x2="37250" y2="27017"/>
                        <a14:backgroundMark x1="37250" y1="27017" x2="32250" y2="43902"/>
                        <a14:backgroundMark x1="32250" y1="43902" x2="33125" y2="51595"/>
                        <a14:backgroundMark x1="33125" y1="51595" x2="30875" y2="58724"/>
                        <a14:backgroundMark x1="30875" y1="58724" x2="27375" y2="65103"/>
                        <a14:backgroundMark x1="27375" y1="65103" x2="21250" y2="86867"/>
                        <a14:backgroundMark x1="21250" y1="86867" x2="16000" y2="82176"/>
                        <a14:backgroundMark x1="16000" y1="82176" x2="7875" y2="50281"/>
                        <a14:backgroundMark x1="7875" y1="50281" x2="7750" y2="27392"/>
                        <a14:backgroundMark x1="7750" y1="27392" x2="17250" y2="188"/>
                        <a14:backgroundMark x1="17250" y1="188" x2="27750" y2="750"/>
                        <a14:backgroundMark x1="27750" y1="750" x2="32375" y2="5629"/>
                        <a14:backgroundMark x1="32375" y1="5629" x2="37625" y2="20826"/>
                        <a14:backgroundMark x1="37625" y1="20826" x2="37750" y2="20826"/>
                        <a14:backgroundMark x1="33125" y1="49343" x2="33750" y2="57598"/>
                        <a14:backgroundMark x1="33750" y1="57598" x2="33250" y2="50094"/>
                        <a14:backgroundMark x1="33250" y1="50094" x2="33000" y2="50094"/>
                        <a14:backgroundMark x1="34625" y1="56098" x2="34625" y2="56098"/>
                        <a14:backgroundMark x1="40750" y1="9756" x2="40750" y2="9756"/>
                        <a14:backgroundMark x1="39625" y1="14259" x2="39625" y2="14259"/>
                        <a14:backgroundMark x1="39250" y1="13696" x2="39250" y2="13696"/>
                        <a14:backgroundMark x1="38875" y1="15197" x2="38875" y2="15197"/>
                        <a14:backgroundMark x1="39500" y1="13508" x2="39500" y2="13508"/>
                        <a14:backgroundMark x1="40250" y1="11820" x2="40250" y2="11820"/>
                        <a14:backgroundMark x1="40000" y1="12758" x2="40000" y2="12758"/>
                        <a14:backgroundMark x1="39750" y1="12758" x2="39750" y2="12758"/>
                        <a14:backgroundMark x1="39250" y1="13133" x2="39250" y2="13133"/>
                        <a14:backgroundMark x1="39125" y1="14259" x2="39125" y2="14259"/>
                        <a14:backgroundMark x1="38750" y1="14634" x2="38750" y2="14634"/>
                        <a14:backgroundMark x1="41125" y1="10694" x2="41125" y2="10694"/>
                        <a14:backgroundMark x1="40750" y1="10882" x2="40750" y2="10882"/>
                        <a14:backgroundMark x1="39750" y1="12383" x2="39750" y2="12383"/>
                        <a14:backgroundMark x1="40500" y1="10319" x2="40500" y2="10319"/>
                        <a14:backgroundMark x1="39750" y1="12946" x2="39750" y2="12946"/>
                        <a14:backgroundMark x1="39875" y1="13133" x2="39875" y2="13133"/>
                        <a14:backgroundMark x1="38875" y1="14634" x2="38875" y2="14634"/>
                        <a14:backgroundMark x1="38750" y1="15197" x2="38750" y2="15197"/>
                        <a14:backgroundMark x1="41625" y1="9006" x2="42214" y2="8675"/>
                        <a14:backgroundMark x1="56402" y1="9867" x2="56500" y2="9944"/>
                        <a14:backgroundMark x1="56217" y1="5163" x2="56000" y2="1501"/>
                        <a14:backgroundMark x1="56500" y1="9944" x2="56487" y2="9728"/>
                        <a14:backgroundMark x1="56000" y1="1501" x2="50250" y2="0"/>
                        <a14:backgroundMark x1="50250" y1="0" x2="43000" y2="1501"/>
                        <a14:backgroundMark x1="43000" y1="1501" x2="40875" y2="8818"/>
                        <a14:backgroundMark x1="40875" y1="8818" x2="40875" y2="9193"/>
                        <a14:backgroundMark x1="57500" y1="10131" x2="57500" y2="10131"/>
                        <a14:backgroundMark x1="57500" y1="11257" x2="57500" y2="11257"/>
                        <a14:backgroundMark x1="57375" y1="9568" x2="57375" y2="9568"/>
                        <a14:backgroundMark x1="57875" y1="9193" x2="57875" y2="9193"/>
                        <a14:backgroundMark x1="58125" y1="10882" x2="58125" y2="10882"/>
                        <a14:backgroundMark x1="58000" y1="11445" x2="58000" y2="11445"/>
                        <a14:backgroundMark x1="57750" y1="10507" x2="57750" y2="10507"/>
                        <a14:backgroundMark x1="57375" y1="9381" x2="57375" y2="9381"/>
                        <a14:backgroundMark x1="57875" y1="9568" x2="57875" y2="9568"/>
                        <a14:backgroundMark x1="57875" y1="9756" x2="57875" y2="9756"/>
                        <a14:backgroundMark x1="52500" y1="5253" x2="52500" y2="5253"/>
                        <a14:backgroundMark x1="57500" y1="9193" x2="57500" y2="9193"/>
                        <a14:backgroundMark x1="57250" y1="8630" x2="57250" y2="8630"/>
                        <a14:backgroundMark x1="57250" y1="8630" x2="57250" y2="8630"/>
                        <a14:backgroundMark x1="57875" y1="9193" x2="57875" y2="9193"/>
                        <a14:backgroundMark x1="57875" y1="10131" x2="57875" y2="10131"/>
                        <a14:backgroundMark x1="57875" y1="10131" x2="57875" y2="10131"/>
                        <a14:backgroundMark x1="57875" y1="10131" x2="57875" y2="10131"/>
                        <a14:backgroundMark x1="41375" y1="9568" x2="41375" y2="9568"/>
                        <a14:backgroundMark x1="41000" y1="10131" x2="41000" y2="10131"/>
                        <a14:backgroundMark x1="40500" y1="10507" x2="40500" y2="10507"/>
                        <a14:backgroundMark x1="41125" y1="9568" x2="41125" y2="9568"/>
                        <a14:backgroundMark x1="40750" y1="7317" x2="40750" y2="7317"/>
                        <a14:backgroundMark x1="40500" y1="10131" x2="40500" y2="10131"/>
                        <a14:backgroundMark x1="40250" y1="11445" x2="40250" y2="11445"/>
                        <a14:backgroundMark x1="40000" y1="11820" x2="40000" y2="11820"/>
                        <a14:backgroundMark x1="39875" y1="12570" x2="39875" y2="12570"/>
                        <a14:backgroundMark x1="39500" y1="12758" x2="39500" y2="12758"/>
                        <a14:backgroundMark x1="39000" y1="14634" x2="39000" y2="14634"/>
                        <a14:backgroundMark x1="38750" y1="15760" x2="38750" y2="15760"/>
                        <a14:backgroundMark x1="40500" y1="10507" x2="41500" y2="9568"/>
                        <a14:backgroundMark x1="52125" y1="5066" x2="52500" y2="6567"/>
                        <a14:backgroundMark x1="57000" y1="9006" x2="58000" y2="8443"/>
                        <a14:backgroundMark x1="57250" y1="9944" x2="58500" y2="12570"/>
                        <a14:backgroundMark x1="38750" y1="15009" x2="39000" y2="15385"/>
                        <a14:backgroundMark x1="22000" y1="86867" x2="19875" y2="94559"/>
                        <a14:backgroundMark x1="19875" y1="94559" x2="20375" y2="89493"/>
                        <a14:backgroundMark x1="19125" y1="94934" x2="20125" y2="94934"/>
                        <a14:backgroundMark x1="20500" y1="94559" x2="20500" y2="94559"/>
                        <a14:backgroundMark x1="20000" y1="96623" x2="20000" y2="96623"/>
                        <a14:backgroundMark x1="20625" y1="95122" x2="18250" y2="99812"/>
                      </a14:backgroundRemoval>
                    </a14:imgEffect>
                  </a14:imgLayer>
                </a14:imgProps>
              </a:ext>
            </a:extLst>
          </a:blip>
          <a:srcRect l="20704" t="4331" r="13537"/>
          <a:stretch/>
        </p:blipFill>
        <p:spPr>
          <a:xfrm>
            <a:off x="7287863" y="814447"/>
            <a:ext cx="6014093" cy="5829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75491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語音泡泡: 橢圓形 9">
            <a:extLst>
              <a:ext uri="{FF2B5EF4-FFF2-40B4-BE49-F238E27FC236}">
                <a16:creationId xmlns:a16="http://schemas.microsoft.com/office/drawing/2014/main" id="{1F29BF75-7ED7-4F3E-A90C-38B1999285AF}"/>
              </a:ext>
            </a:extLst>
          </p:cNvPr>
          <p:cNvSpPr/>
          <p:nvPr/>
        </p:nvSpPr>
        <p:spPr>
          <a:xfrm>
            <a:off x="32694" y="75694"/>
            <a:ext cx="8539806" cy="6067931"/>
          </a:xfrm>
          <a:prstGeom prst="wedgeEllipseCallout">
            <a:avLst>
              <a:gd name="adj1" fmla="val 56767"/>
              <a:gd name="adj2" fmla="val 3191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圖片 10">
            <a:extLst>
              <a:ext uri="{FF2B5EF4-FFF2-40B4-BE49-F238E27FC236}">
                <a16:creationId xmlns:a16="http://schemas.microsoft.com/office/drawing/2014/main" id="{D48BE087-C72B-4000-A550-1635BF00CE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0248" y="5691425"/>
            <a:ext cx="988948" cy="1229381"/>
          </a:xfrm>
          <a:prstGeom prst="rect">
            <a:avLst/>
          </a:prstGeom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id="{62D64C25-CC2D-40BD-BD62-6360E5BA8BF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876" t="22113" r="266" b="16222"/>
          <a:stretch/>
        </p:blipFill>
        <p:spPr>
          <a:xfrm>
            <a:off x="6190916" y="5434061"/>
            <a:ext cx="885206" cy="1436299"/>
          </a:xfrm>
          <a:custGeom>
            <a:avLst/>
            <a:gdLst>
              <a:gd name="connsiteX0" fmla="*/ 773240 w 5010684"/>
              <a:gd name="connsiteY0" fmla="*/ 7 h 8130130"/>
              <a:gd name="connsiteX1" fmla="*/ 1108690 w 5010684"/>
              <a:gd name="connsiteY1" fmla="*/ 35603 h 8130130"/>
              <a:gd name="connsiteX2" fmla="*/ 1083638 w 5010684"/>
              <a:gd name="connsiteY2" fmla="*/ 486540 h 8130130"/>
              <a:gd name="connsiteX3" fmla="*/ 1609731 w 5010684"/>
              <a:gd name="connsiteY3" fmla="*/ 411383 h 8130130"/>
              <a:gd name="connsiteX4" fmla="*/ 1409315 w 5010684"/>
              <a:gd name="connsiteY4" fmla="*/ 824742 h 8130130"/>
              <a:gd name="connsiteX5" fmla="*/ 1121216 w 5010684"/>
              <a:gd name="connsiteY5" fmla="*/ 987581 h 8130130"/>
              <a:gd name="connsiteX6" fmla="*/ 1196372 w 5010684"/>
              <a:gd name="connsiteY6" fmla="*/ 2240183 h 8130130"/>
              <a:gd name="connsiteX7" fmla="*/ 1484471 w 5010684"/>
              <a:gd name="connsiteY7" fmla="*/ 3204688 h 8130130"/>
              <a:gd name="connsiteX8" fmla="*/ 1609731 w 5010684"/>
              <a:gd name="connsiteY8" fmla="*/ 2014715 h 8130130"/>
              <a:gd name="connsiteX9" fmla="*/ 1709939 w 5010684"/>
              <a:gd name="connsiteY9" fmla="*/ 837268 h 8130130"/>
              <a:gd name="connsiteX10" fmla="*/ 2073194 w 5010684"/>
              <a:gd name="connsiteY10" fmla="*/ 762112 h 8130130"/>
              <a:gd name="connsiteX11" fmla="*/ 3426005 w 5010684"/>
              <a:gd name="connsiteY11" fmla="*/ 1676512 h 8130130"/>
              <a:gd name="connsiteX12" fmla="*/ 3889468 w 5010684"/>
              <a:gd name="connsiteY12" fmla="*/ 962529 h 8130130"/>
              <a:gd name="connsiteX13" fmla="*/ 3476109 w 5010684"/>
              <a:gd name="connsiteY13" fmla="*/ 737060 h 8130130"/>
              <a:gd name="connsiteX14" fmla="*/ 3551265 w 5010684"/>
              <a:gd name="connsiteY14" fmla="*/ 411383 h 8130130"/>
              <a:gd name="connsiteX15" fmla="*/ 4002202 w 5010684"/>
              <a:gd name="connsiteY15" fmla="*/ 524118 h 8130130"/>
              <a:gd name="connsiteX16" fmla="*/ 4027255 w 5010684"/>
              <a:gd name="connsiteY16" fmla="*/ 173389 h 8130130"/>
              <a:gd name="connsiteX17" fmla="*/ 4615978 w 5010684"/>
              <a:gd name="connsiteY17" fmla="*/ 261071 h 8130130"/>
              <a:gd name="connsiteX18" fmla="*/ 4803868 w 5010684"/>
              <a:gd name="connsiteY18" fmla="*/ 724534 h 8130130"/>
              <a:gd name="connsiteX19" fmla="*/ 4791342 w 5010684"/>
              <a:gd name="connsiteY19" fmla="*/ 1012633 h 8130130"/>
              <a:gd name="connsiteX20" fmla="*/ 4540822 w 5010684"/>
              <a:gd name="connsiteY20" fmla="*/ 1050211 h 8130130"/>
              <a:gd name="connsiteX21" fmla="*/ 4052307 w 5010684"/>
              <a:gd name="connsiteY21" fmla="*/ 2064819 h 8130130"/>
              <a:gd name="connsiteX22" fmla="*/ 3876942 w 5010684"/>
              <a:gd name="connsiteY22" fmla="*/ 2265235 h 8130130"/>
              <a:gd name="connsiteX23" fmla="*/ 4403035 w 5010684"/>
              <a:gd name="connsiteY23" fmla="*/ 2114923 h 8130130"/>
              <a:gd name="connsiteX24" fmla="*/ 4252723 w 5010684"/>
              <a:gd name="connsiteY24" fmla="*/ 2565860 h 8130130"/>
              <a:gd name="connsiteX25" fmla="*/ 4114937 w 5010684"/>
              <a:gd name="connsiteY25" fmla="*/ 2641016 h 8130130"/>
              <a:gd name="connsiteX26" fmla="*/ 4277775 w 5010684"/>
              <a:gd name="connsiteY26" fmla="*/ 3079427 h 8130130"/>
              <a:gd name="connsiteX27" fmla="*/ 4014729 w 5010684"/>
              <a:gd name="connsiteY27" fmla="*/ 3279844 h 8130130"/>
              <a:gd name="connsiteX28" fmla="*/ 4039781 w 5010684"/>
              <a:gd name="connsiteY28" fmla="*/ 3592994 h 8130130"/>
              <a:gd name="connsiteX29" fmla="*/ 4240197 w 5010684"/>
              <a:gd name="connsiteY29" fmla="*/ 3580468 h 8130130"/>
              <a:gd name="connsiteX30" fmla="*/ 4315353 w 5010684"/>
              <a:gd name="connsiteY30" fmla="*/ 4119088 h 8130130"/>
              <a:gd name="connsiteX31" fmla="*/ 4678608 w 5010684"/>
              <a:gd name="connsiteY31" fmla="*/ 3981301 h 8130130"/>
              <a:gd name="connsiteX32" fmla="*/ 4728712 w 5010684"/>
              <a:gd name="connsiteY32" fmla="*/ 4457290 h 8130130"/>
              <a:gd name="connsiteX33" fmla="*/ 4929129 w 5010684"/>
              <a:gd name="connsiteY33" fmla="*/ 4682759 h 8130130"/>
              <a:gd name="connsiteX34" fmla="*/ 4139989 w 5010684"/>
              <a:gd name="connsiteY34" fmla="*/ 5709893 h 8130130"/>
              <a:gd name="connsiteX35" fmla="*/ 3062750 w 5010684"/>
              <a:gd name="connsiteY35" fmla="*/ 5020962 h 8130130"/>
              <a:gd name="connsiteX36" fmla="*/ 2135824 w 5010684"/>
              <a:gd name="connsiteY36" fmla="*/ 6210934 h 8130130"/>
              <a:gd name="connsiteX37" fmla="*/ 3651474 w 5010684"/>
              <a:gd name="connsiteY37" fmla="*/ 6348720 h 8130130"/>
              <a:gd name="connsiteX38" fmla="*/ 4403035 w 5010684"/>
              <a:gd name="connsiteY38" fmla="*/ 6110726 h 8130130"/>
              <a:gd name="connsiteX39" fmla="*/ 4841446 w 5010684"/>
              <a:gd name="connsiteY39" fmla="*/ 6311142 h 8130130"/>
              <a:gd name="connsiteX40" fmla="*/ 4653556 w 5010684"/>
              <a:gd name="connsiteY40" fmla="*/ 6799657 h 8130130"/>
              <a:gd name="connsiteX41" fmla="*/ 5004285 w 5010684"/>
              <a:gd name="connsiteY41" fmla="*/ 7325751 h 8130130"/>
              <a:gd name="connsiteX42" fmla="*/ 4853972 w 5010684"/>
              <a:gd name="connsiteY42" fmla="*/ 7726583 h 8130130"/>
              <a:gd name="connsiteX43" fmla="*/ 4528296 w 5010684"/>
              <a:gd name="connsiteY43" fmla="*/ 7964578 h 8130130"/>
              <a:gd name="connsiteX44" fmla="*/ 4114937 w 5010684"/>
              <a:gd name="connsiteY44" fmla="*/ 8052260 h 8130130"/>
              <a:gd name="connsiteX45" fmla="*/ 3689052 w 5010684"/>
              <a:gd name="connsiteY45" fmla="*/ 8127416 h 8130130"/>
              <a:gd name="connsiteX46" fmla="*/ 3275693 w 5010684"/>
              <a:gd name="connsiteY46" fmla="*/ 7952052 h 8130130"/>
              <a:gd name="connsiteX47" fmla="*/ 3413479 w 5010684"/>
              <a:gd name="connsiteY47" fmla="*/ 7288172 h 8130130"/>
              <a:gd name="connsiteX48" fmla="*/ 3463583 w 5010684"/>
              <a:gd name="connsiteY48" fmla="*/ 6962496 h 8130130"/>
              <a:gd name="connsiteX49" fmla="*/ 2712022 w 5010684"/>
              <a:gd name="connsiteY49" fmla="*/ 7000074 h 8130130"/>
              <a:gd name="connsiteX50" fmla="*/ 2298663 w 5010684"/>
              <a:gd name="connsiteY50" fmla="*/ 7162912 h 8130130"/>
              <a:gd name="connsiteX51" fmla="*/ 1910356 w 5010684"/>
              <a:gd name="connsiteY51" fmla="*/ 7488589 h 8130130"/>
              <a:gd name="connsiteX52" fmla="*/ 1559627 w 5010684"/>
              <a:gd name="connsiteY52" fmla="*/ 7864370 h 8130130"/>
              <a:gd name="connsiteX53" fmla="*/ 1171320 w 5010684"/>
              <a:gd name="connsiteY53" fmla="*/ 8014682 h 8130130"/>
              <a:gd name="connsiteX54" fmla="*/ 795539 w 5010684"/>
              <a:gd name="connsiteY54" fmla="*/ 8039734 h 8130130"/>
              <a:gd name="connsiteX55" fmla="*/ 519967 w 5010684"/>
              <a:gd name="connsiteY55" fmla="*/ 7689005 h 8130130"/>
              <a:gd name="connsiteX56" fmla="*/ 281972 w 5010684"/>
              <a:gd name="connsiteY56" fmla="*/ 7075230 h 8130130"/>
              <a:gd name="connsiteX57" fmla="*/ 131660 w 5010684"/>
              <a:gd name="connsiteY57" fmla="*/ 6361246 h 8130130"/>
              <a:gd name="connsiteX58" fmla="*/ 532493 w 5010684"/>
              <a:gd name="connsiteY58" fmla="*/ 5221378 h 8130130"/>
              <a:gd name="connsiteX59" fmla="*/ 482389 w 5010684"/>
              <a:gd name="connsiteY59" fmla="*/ 3868567 h 8130130"/>
              <a:gd name="connsiteX60" fmla="*/ 269446 w 5010684"/>
              <a:gd name="connsiteY60" fmla="*/ 3304896 h 8130130"/>
              <a:gd name="connsiteX61" fmla="*/ 69030 w 5010684"/>
              <a:gd name="connsiteY61" fmla="*/ 2716172 h 8130130"/>
              <a:gd name="connsiteX62" fmla="*/ 319550 w 5010684"/>
              <a:gd name="connsiteY62" fmla="*/ 1927033 h 8130130"/>
              <a:gd name="connsiteX63" fmla="*/ 407233 w 5010684"/>
              <a:gd name="connsiteY63" fmla="*/ 1037685 h 8130130"/>
              <a:gd name="connsiteX64" fmla="*/ 31452 w 5010684"/>
              <a:gd name="connsiteY64" fmla="*/ 962529 h 8130130"/>
              <a:gd name="connsiteX65" fmla="*/ 43978 w 5010684"/>
              <a:gd name="connsiteY65" fmla="*/ 611800 h 8130130"/>
              <a:gd name="connsiteX66" fmla="*/ 231868 w 5010684"/>
              <a:gd name="connsiteY66" fmla="*/ 649378 h 8130130"/>
              <a:gd name="connsiteX67" fmla="*/ 144186 w 5010684"/>
              <a:gd name="connsiteY67" fmla="*/ 98233 h 8130130"/>
              <a:gd name="connsiteX68" fmla="*/ 773240 w 5010684"/>
              <a:gd name="connsiteY68" fmla="*/ 7 h 81301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</a:cxnLst>
            <a:rect l="l" t="t" r="r" b="b"/>
            <a:pathLst>
              <a:path w="5010684" h="8130130">
                <a:moveTo>
                  <a:pt x="773240" y="7"/>
                </a:moveTo>
                <a:cubicBezTo>
                  <a:pt x="920213" y="-311"/>
                  <a:pt x="1049975" y="11334"/>
                  <a:pt x="1108690" y="35603"/>
                </a:cubicBezTo>
                <a:cubicBezTo>
                  <a:pt x="1265265" y="100321"/>
                  <a:pt x="1000131" y="423910"/>
                  <a:pt x="1083638" y="486540"/>
                </a:cubicBezTo>
                <a:cubicBezTo>
                  <a:pt x="1167145" y="549170"/>
                  <a:pt x="1555452" y="355016"/>
                  <a:pt x="1609731" y="411383"/>
                </a:cubicBezTo>
                <a:cubicBezTo>
                  <a:pt x="1664010" y="467750"/>
                  <a:pt x="1490734" y="728709"/>
                  <a:pt x="1409315" y="824742"/>
                </a:cubicBezTo>
                <a:cubicBezTo>
                  <a:pt x="1327896" y="920775"/>
                  <a:pt x="1156706" y="751674"/>
                  <a:pt x="1121216" y="987581"/>
                </a:cubicBezTo>
                <a:cubicBezTo>
                  <a:pt x="1085726" y="1223488"/>
                  <a:pt x="1131654" y="1872753"/>
                  <a:pt x="1196372" y="2240183"/>
                </a:cubicBezTo>
                <a:cubicBezTo>
                  <a:pt x="1261090" y="2607613"/>
                  <a:pt x="1415578" y="3242266"/>
                  <a:pt x="1484471" y="3204688"/>
                </a:cubicBezTo>
                <a:cubicBezTo>
                  <a:pt x="1553364" y="3167110"/>
                  <a:pt x="1572153" y="2409285"/>
                  <a:pt x="1609731" y="2014715"/>
                </a:cubicBezTo>
                <a:cubicBezTo>
                  <a:pt x="1647309" y="1620145"/>
                  <a:pt x="1632695" y="1046035"/>
                  <a:pt x="1709939" y="837268"/>
                </a:cubicBezTo>
                <a:cubicBezTo>
                  <a:pt x="1787183" y="628501"/>
                  <a:pt x="1787183" y="622238"/>
                  <a:pt x="2073194" y="762112"/>
                </a:cubicBezTo>
                <a:cubicBezTo>
                  <a:pt x="2359205" y="901986"/>
                  <a:pt x="3123293" y="1643109"/>
                  <a:pt x="3426005" y="1676512"/>
                </a:cubicBezTo>
                <a:cubicBezTo>
                  <a:pt x="3728717" y="1709915"/>
                  <a:pt x="3881117" y="1119104"/>
                  <a:pt x="3889468" y="962529"/>
                </a:cubicBezTo>
                <a:cubicBezTo>
                  <a:pt x="3897819" y="805954"/>
                  <a:pt x="3532476" y="828918"/>
                  <a:pt x="3476109" y="737060"/>
                </a:cubicBezTo>
                <a:cubicBezTo>
                  <a:pt x="3419742" y="645202"/>
                  <a:pt x="3463583" y="446873"/>
                  <a:pt x="3551265" y="411383"/>
                </a:cubicBezTo>
                <a:cubicBezTo>
                  <a:pt x="3638947" y="375893"/>
                  <a:pt x="3922870" y="563784"/>
                  <a:pt x="4002202" y="524118"/>
                </a:cubicBezTo>
                <a:cubicBezTo>
                  <a:pt x="4081534" y="484452"/>
                  <a:pt x="3924959" y="217230"/>
                  <a:pt x="4027255" y="173389"/>
                </a:cubicBezTo>
                <a:cubicBezTo>
                  <a:pt x="4129551" y="129548"/>
                  <a:pt x="4486542" y="169213"/>
                  <a:pt x="4615978" y="261071"/>
                </a:cubicBezTo>
                <a:cubicBezTo>
                  <a:pt x="4745414" y="352929"/>
                  <a:pt x="4774641" y="599274"/>
                  <a:pt x="4803868" y="724534"/>
                </a:cubicBezTo>
                <a:cubicBezTo>
                  <a:pt x="4833095" y="849794"/>
                  <a:pt x="4835183" y="958354"/>
                  <a:pt x="4791342" y="1012633"/>
                </a:cubicBezTo>
                <a:cubicBezTo>
                  <a:pt x="4747501" y="1066912"/>
                  <a:pt x="4663995" y="874847"/>
                  <a:pt x="4540822" y="1050211"/>
                </a:cubicBezTo>
                <a:cubicBezTo>
                  <a:pt x="4417649" y="1225575"/>
                  <a:pt x="4162954" y="1862315"/>
                  <a:pt x="4052307" y="2064819"/>
                </a:cubicBezTo>
                <a:cubicBezTo>
                  <a:pt x="3941660" y="2267323"/>
                  <a:pt x="3818487" y="2256884"/>
                  <a:pt x="3876942" y="2265235"/>
                </a:cubicBezTo>
                <a:cubicBezTo>
                  <a:pt x="3935397" y="2273586"/>
                  <a:pt x="4340405" y="2064819"/>
                  <a:pt x="4403035" y="2114923"/>
                </a:cubicBezTo>
                <a:cubicBezTo>
                  <a:pt x="4465665" y="2165027"/>
                  <a:pt x="4300739" y="2478178"/>
                  <a:pt x="4252723" y="2565860"/>
                </a:cubicBezTo>
                <a:cubicBezTo>
                  <a:pt x="4204707" y="2653542"/>
                  <a:pt x="4110762" y="2555421"/>
                  <a:pt x="4114937" y="2641016"/>
                </a:cubicBezTo>
                <a:cubicBezTo>
                  <a:pt x="4119112" y="2726610"/>
                  <a:pt x="4294476" y="2972956"/>
                  <a:pt x="4277775" y="3079427"/>
                </a:cubicBezTo>
                <a:cubicBezTo>
                  <a:pt x="4261074" y="3185898"/>
                  <a:pt x="4054395" y="3194249"/>
                  <a:pt x="4014729" y="3279844"/>
                </a:cubicBezTo>
                <a:cubicBezTo>
                  <a:pt x="3975063" y="3365439"/>
                  <a:pt x="4002203" y="3542890"/>
                  <a:pt x="4039781" y="3592994"/>
                </a:cubicBezTo>
                <a:cubicBezTo>
                  <a:pt x="4077359" y="3643098"/>
                  <a:pt x="4194268" y="3492786"/>
                  <a:pt x="4240197" y="3580468"/>
                </a:cubicBezTo>
                <a:cubicBezTo>
                  <a:pt x="4286126" y="3668150"/>
                  <a:pt x="4242285" y="4052283"/>
                  <a:pt x="4315353" y="4119088"/>
                </a:cubicBezTo>
                <a:cubicBezTo>
                  <a:pt x="4388421" y="4185893"/>
                  <a:pt x="4609715" y="3924934"/>
                  <a:pt x="4678608" y="3981301"/>
                </a:cubicBezTo>
                <a:cubicBezTo>
                  <a:pt x="4747501" y="4037668"/>
                  <a:pt x="4686959" y="4340380"/>
                  <a:pt x="4728712" y="4457290"/>
                </a:cubicBezTo>
                <a:cubicBezTo>
                  <a:pt x="4770466" y="4574200"/>
                  <a:pt x="5027250" y="4473992"/>
                  <a:pt x="4929129" y="4682759"/>
                </a:cubicBezTo>
                <a:cubicBezTo>
                  <a:pt x="4831009" y="4891526"/>
                  <a:pt x="4451052" y="5653526"/>
                  <a:pt x="4139989" y="5709893"/>
                </a:cubicBezTo>
                <a:cubicBezTo>
                  <a:pt x="3828926" y="5766260"/>
                  <a:pt x="3396778" y="4937455"/>
                  <a:pt x="3062750" y="5020962"/>
                </a:cubicBezTo>
                <a:cubicBezTo>
                  <a:pt x="2728723" y="5104469"/>
                  <a:pt x="2037703" y="5989641"/>
                  <a:pt x="2135824" y="6210934"/>
                </a:cubicBezTo>
                <a:cubicBezTo>
                  <a:pt x="2233945" y="6432227"/>
                  <a:pt x="3273606" y="6365421"/>
                  <a:pt x="3651474" y="6348720"/>
                </a:cubicBezTo>
                <a:cubicBezTo>
                  <a:pt x="4029343" y="6332019"/>
                  <a:pt x="4204706" y="6116989"/>
                  <a:pt x="4403035" y="6110726"/>
                </a:cubicBezTo>
                <a:cubicBezTo>
                  <a:pt x="4601364" y="6104463"/>
                  <a:pt x="4799693" y="6196320"/>
                  <a:pt x="4841446" y="6311142"/>
                </a:cubicBezTo>
                <a:cubicBezTo>
                  <a:pt x="4883199" y="6425964"/>
                  <a:pt x="4626416" y="6630556"/>
                  <a:pt x="4653556" y="6799657"/>
                </a:cubicBezTo>
                <a:cubicBezTo>
                  <a:pt x="4680696" y="6968758"/>
                  <a:pt x="4970882" y="7171263"/>
                  <a:pt x="5004285" y="7325751"/>
                </a:cubicBezTo>
                <a:cubicBezTo>
                  <a:pt x="5037688" y="7480239"/>
                  <a:pt x="4933303" y="7620112"/>
                  <a:pt x="4853972" y="7726583"/>
                </a:cubicBezTo>
                <a:cubicBezTo>
                  <a:pt x="4774641" y="7833054"/>
                  <a:pt x="4651468" y="7910299"/>
                  <a:pt x="4528296" y="7964578"/>
                </a:cubicBezTo>
                <a:cubicBezTo>
                  <a:pt x="4405124" y="8018857"/>
                  <a:pt x="4254811" y="8025120"/>
                  <a:pt x="4114937" y="8052260"/>
                </a:cubicBezTo>
                <a:cubicBezTo>
                  <a:pt x="3975063" y="8079400"/>
                  <a:pt x="3828926" y="8144117"/>
                  <a:pt x="3689052" y="8127416"/>
                </a:cubicBezTo>
                <a:cubicBezTo>
                  <a:pt x="3549178" y="8110715"/>
                  <a:pt x="3321622" y="8091926"/>
                  <a:pt x="3275693" y="7952052"/>
                </a:cubicBezTo>
                <a:cubicBezTo>
                  <a:pt x="3229764" y="7812178"/>
                  <a:pt x="3382164" y="7453098"/>
                  <a:pt x="3413479" y="7288172"/>
                </a:cubicBezTo>
                <a:cubicBezTo>
                  <a:pt x="3444794" y="7123246"/>
                  <a:pt x="3580492" y="7010512"/>
                  <a:pt x="3463583" y="6962496"/>
                </a:cubicBezTo>
                <a:cubicBezTo>
                  <a:pt x="3346674" y="6914480"/>
                  <a:pt x="2906175" y="6966671"/>
                  <a:pt x="2712022" y="7000074"/>
                </a:cubicBezTo>
                <a:cubicBezTo>
                  <a:pt x="2517869" y="7033477"/>
                  <a:pt x="2432274" y="7081493"/>
                  <a:pt x="2298663" y="7162912"/>
                </a:cubicBezTo>
                <a:cubicBezTo>
                  <a:pt x="2165052" y="7244331"/>
                  <a:pt x="2033529" y="7371679"/>
                  <a:pt x="1910356" y="7488589"/>
                </a:cubicBezTo>
                <a:cubicBezTo>
                  <a:pt x="1787183" y="7605499"/>
                  <a:pt x="1682800" y="7776688"/>
                  <a:pt x="1559627" y="7864370"/>
                </a:cubicBezTo>
                <a:cubicBezTo>
                  <a:pt x="1436454" y="7952052"/>
                  <a:pt x="1298668" y="7985455"/>
                  <a:pt x="1171320" y="8014682"/>
                </a:cubicBezTo>
                <a:cubicBezTo>
                  <a:pt x="1043972" y="8043909"/>
                  <a:pt x="904098" y="8094013"/>
                  <a:pt x="795539" y="8039734"/>
                </a:cubicBezTo>
                <a:cubicBezTo>
                  <a:pt x="686980" y="7985455"/>
                  <a:pt x="605561" y="7849756"/>
                  <a:pt x="519967" y="7689005"/>
                </a:cubicBezTo>
                <a:cubicBezTo>
                  <a:pt x="434373" y="7528254"/>
                  <a:pt x="346690" y="7296523"/>
                  <a:pt x="281972" y="7075230"/>
                </a:cubicBezTo>
                <a:cubicBezTo>
                  <a:pt x="217254" y="6853937"/>
                  <a:pt x="89907" y="6670221"/>
                  <a:pt x="131660" y="6361246"/>
                </a:cubicBezTo>
                <a:cubicBezTo>
                  <a:pt x="173413" y="6052271"/>
                  <a:pt x="474038" y="5636825"/>
                  <a:pt x="532493" y="5221378"/>
                </a:cubicBezTo>
                <a:cubicBezTo>
                  <a:pt x="590948" y="4805932"/>
                  <a:pt x="526230" y="4187981"/>
                  <a:pt x="482389" y="3868567"/>
                </a:cubicBezTo>
                <a:cubicBezTo>
                  <a:pt x="438548" y="3549153"/>
                  <a:pt x="338339" y="3496962"/>
                  <a:pt x="269446" y="3304896"/>
                </a:cubicBezTo>
                <a:cubicBezTo>
                  <a:pt x="200553" y="3112830"/>
                  <a:pt x="60679" y="2945816"/>
                  <a:pt x="69030" y="2716172"/>
                </a:cubicBezTo>
                <a:cubicBezTo>
                  <a:pt x="77381" y="2486528"/>
                  <a:pt x="263183" y="2206781"/>
                  <a:pt x="319550" y="1927033"/>
                </a:cubicBezTo>
                <a:cubicBezTo>
                  <a:pt x="375917" y="1647285"/>
                  <a:pt x="455249" y="1198436"/>
                  <a:pt x="407233" y="1037685"/>
                </a:cubicBezTo>
                <a:cubicBezTo>
                  <a:pt x="359217" y="876934"/>
                  <a:pt x="91994" y="1033510"/>
                  <a:pt x="31452" y="962529"/>
                </a:cubicBezTo>
                <a:cubicBezTo>
                  <a:pt x="-29090" y="891548"/>
                  <a:pt x="10575" y="663992"/>
                  <a:pt x="43978" y="611800"/>
                </a:cubicBezTo>
                <a:cubicBezTo>
                  <a:pt x="77381" y="559608"/>
                  <a:pt x="215167" y="734973"/>
                  <a:pt x="231868" y="649378"/>
                </a:cubicBezTo>
                <a:cubicBezTo>
                  <a:pt x="248569" y="563783"/>
                  <a:pt x="-1951" y="200529"/>
                  <a:pt x="144186" y="98233"/>
                </a:cubicBezTo>
                <a:cubicBezTo>
                  <a:pt x="235522" y="34298"/>
                  <a:pt x="528285" y="537"/>
                  <a:pt x="773240" y="7"/>
                </a:cubicBezTo>
                <a:close/>
              </a:path>
            </a:pathLst>
          </a:custGeom>
        </p:spPr>
      </p:pic>
      <p:pic>
        <p:nvPicPr>
          <p:cNvPr id="16" name="圖片 15">
            <a:extLst>
              <a:ext uri="{FF2B5EF4-FFF2-40B4-BE49-F238E27FC236}">
                <a16:creationId xmlns:a16="http://schemas.microsoft.com/office/drawing/2014/main" id="{D0066427-0160-4BD8-AC38-C729EA4416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63121" y="5978879"/>
            <a:ext cx="754721" cy="913701"/>
          </a:xfrm>
          <a:prstGeom prst="rect">
            <a:avLst/>
          </a:prstGeom>
        </p:spPr>
      </p:pic>
      <p:pic>
        <p:nvPicPr>
          <p:cNvPr id="17" name="圖片 16">
            <a:extLst>
              <a:ext uri="{FF2B5EF4-FFF2-40B4-BE49-F238E27FC236}">
                <a16:creationId xmlns:a16="http://schemas.microsoft.com/office/drawing/2014/main" id="{18FDD4D0-442A-494D-875B-835A3A3AF59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6256" y="6382834"/>
            <a:ext cx="2233922" cy="399472"/>
          </a:xfrm>
          <a:prstGeom prst="rect">
            <a:avLst/>
          </a:prstGeom>
        </p:spPr>
      </p:pic>
      <p:sp>
        <p:nvSpPr>
          <p:cNvPr id="21" name="矩形 20">
            <a:extLst>
              <a:ext uri="{FF2B5EF4-FFF2-40B4-BE49-F238E27FC236}">
                <a16:creationId xmlns:a16="http://schemas.microsoft.com/office/drawing/2014/main" id="{129DE8B6-637F-4C63-BBBB-6F95E057CF13}"/>
              </a:ext>
            </a:extLst>
          </p:cNvPr>
          <p:cNvSpPr/>
          <p:nvPr/>
        </p:nvSpPr>
        <p:spPr>
          <a:xfrm>
            <a:off x="8397820" y="6643807"/>
            <a:ext cx="379418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1200" dirty="0"/>
              <a:t>圖片來源：</a:t>
            </a:r>
            <a:r>
              <a:rPr lang="en-US" sz="1200" dirty="0"/>
              <a:t>https://www.nownews.com/news/5745092</a:t>
            </a:r>
          </a:p>
        </p:txBody>
      </p:sp>
      <p:sp>
        <p:nvSpPr>
          <p:cNvPr id="23" name="文字方塊 22">
            <a:extLst>
              <a:ext uri="{FF2B5EF4-FFF2-40B4-BE49-F238E27FC236}">
                <a16:creationId xmlns:a16="http://schemas.microsoft.com/office/drawing/2014/main" id="{95C5FE5A-3504-4E31-B211-46DCB54B60D0}"/>
              </a:ext>
            </a:extLst>
          </p:cNvPr>
          <p:cNvSpPr txBox="1"/>
          <p:nvPr/>
        </p:nvSpPr>
        <p:spPr>
          <a:xfrm>
            <a:off x="676256" y="1505340"/>
            <a:ext cx="7212170" cy="32441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>
              <a:lnSpc>
                <a:spcPct val="150000"/>
              </a:lnSpc>
            </a:pPr>
            <a:r>
              <a:rPr lang="zh-TW" altLang="en-US" sz="2800" dirty="0">
                <a:solidFill>
                  <a:srgbClr val="003756"/>
                </a:solidFill>
              </a:rPr>
              <a:t>烏克蘭需要你們的支持，我想邀請你們一起參加</a:t>
            </a:r>
            <a:r>
              <a:rPr lang="zh-TW" altLang="en-US" sz="2800" b="1" dirty="0">
                <a:solidFill>
                  <a:schemeClr val="accent4"/>
                </a:solidFill>
              </a:rPr>
              <a:t>國際特赦組織</a:t>
            </a:r>
            <a:r>
              <a:rPr lang="zh-TW" altLang="en-US" sz="2800" dirty="0">
                <a:solidFill>
                  <a:srgbClr val="003756"/>
                </a:solidFill>
              </a:rPr>
              <a:t>的連署，讓我們知道，</a:t>
            </a:r>
            <a:endParaRPr lang="en-US" altLang="zh-TW" sz="2800" dirty="0">
              <a:solidFill>
                <a:srgbClr val="003756"/>
              </a:solidFill>
            </a:endParaRPr>
          </a:p>
          <a:p>
            <a:pPr algn="dist">
              <a:lnSpc>
                <a:spcPct val="150000"/>
              </a:lnSpc>
            </a:pPr>
            <a:r>
              <a:rPr lang="zh-TW" altLang="en-US" sz="2800" b="1" dirty="0">
                <a:solidFill>
                  <a:schemeClr val="accent1"/>
                </a:solidFill>
              </a:rPr>
              <a:t>追求和平的路上有你們和烏克蘭站在一起 ，給予我們勇氣，讓我們繼續奮戰，謝謝你們</a:t>
            </a:r>
            <a:r>
              <a:rPr lang="zh-TW" altLang="en-US" sz="2800" dirty="0">
                <a:solidFill>
                  <a:srgbClr val="003756"/>
                </a:solidFill>
              </a:rPr>
              <a:t>。</a:t>
            </a:r>
            <a:endParaRPr lang="en-US" altLang="zh-TW" sz="2800" b="1" dirty="0">
              <a:solidFill>
                <a:schemeClr val="accent1"/>
              </a:solidFill>
            </a:endParaRPr>
          </a:p>
          <a:p>
            <a:pPr>
              <a:lnSpc>
                <a:spcPct val="150000"/>
              </a:lnSpc>
            </a:pPr>
            <a:endParaRPr lang="en-US" altLang="zh-TW" sz="2800" b="1" dirty="0">
              <a:solidFill>
                <a:schemeClr val="accent1"/>
              </a:solidFill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69EC0745-65A1-4FAB-A8B0-9A89C271E64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690" b="96435" l="10000" r="90000">
                        <a14:foregroundMark x1="58232" y1="12819" x2="60125" y2="22702"/>
                        <a14:foregroundMark x1="60125" y1="22702" x2="56500" y2="28705"/>
                        <a14:foregroundMark x1="56500" y1="28705" x2="51500" y2="27392"/>
                        <a14:foregroundMark x1="51500" y1="27392" x2="40625" y2="31332"/>
                        <a14:foregroundMark x1="39838" y1="28642" x2="39537" y2="27612"/>
                        <a14:foregroundMark x1="40625" y1="31332" x2="40047" y2="29355"/>
                        <a14:foregroundMark x1="31698" y1="59271" x2="31473" y2="59343"/>
                        <a14:foregroundMark x1="36375" y1="57786" x2="34512" y2="58378"/>
                        <a14:foregroundMark x1="23131" y1="98061" x2="29625" y2="99250"/>
                        <a14:foregroundMark x1="29625" y1="99250" x2="33250" y2="93433"/>
                        <a14:foregroundMark x1="33250" y1="93433" x2="38500" y2="98124"/>
                        <a14:foregroundMark x1="38500" y1="98124" x2="44625" y2="99437"/>
                        <a14:foregroundMark x1="44625" y1="99437" x2="70500" y2="98874"/>
                        <a14:foregroundMark x1="70500" y1="98874" x2="77250" y2="99062"/>
                        <a14:foregroundMark x1="77250" y1="99062" x2="85431" y2="97290"/>
                        <a14:foregroundMark x1="82130" y1="69672" x2="71000" y2="55722"/>
                        <a14:foregroundMark x1="71000" y1="55722" x2="62375" y2="50844"/>
                        <a14:foregroundMark x1="43928" y1="9568" x2="45875" y2="8068"/>
                        <a14:foregroundMark x1="43198" y1="10131" x2="43928" y2="9568"/>
                        <a14:foregroundMark x1="42710" y1="10507" x2="43198" y2="10131"/>
                        <a14:foregroundMark x1="41493" y1="11445" x2="42710" y2="10507"/>
                        <a14:foregroundMark x1="41250" y1="11632" x2="41493" y2="11445"/>
                        <a14:foregroundMark x1="45875" y1="8068" x2="49240" y2="7150"/>
                        <a14:foregroundMark x1="55887" y1="10131" x2="56125" y2="10319"/>
                        <a14:foregroundMark x1="55412" y1="9756" x2="55887" y2="10131"/>
                        <a14:foregroundMark x1="55174" y1="9568" x2="55412" y2="9756"/>
                        <a14:foregroundMark x1="54937" y1="9381" x2="55174" y2="9568"/>
                        <a14:foregroundMark x1="54699" y1="9193" x2="54937" y2="9381"/>
                        <a14:foregroundMark x1="53986" y1="8630" x2="54699" y2="9193"/>
                        <a14:foregroundMark x1="51831" y1="6927" x2="53986" y2="8630"/>
                        <a14:foregroundMark x1="56125" y1="10319" x2="45250" y2="9756"/>
                        <a14:foregroundMark x1="44501" y1="10131" x2="44125" y2="10319"/>
                        <a14:foregroundMark x1="45250" y1="9756" x2="44501" y2="10131"/>
                        <a14:backgroundMark x1="40375" y1="11445" x2="40375" y2="11445"/>
                        <a14:backgroundMark x1="39625" y1="13696" x2="39625" y2="13696"/>
                        <a14:backgroundMark x1="38875" y1="16510" x2="38875" y2="16510"/>
                        <a14:backgroundMark x1="88875" y1="96811" x2="88875" y2="96811"/>
                        <a14:backgroundMark x1="82125" y1="70169" x2="86500" y2="94559"/>
                        <a14:backgroundMark x1="86500" y1="94559" x2="88125" y2="86492"/>
                        <a14:backgroundMark x1="88125" y1="86492" x2="82875" y2="72608"/>
                        <a14:backgroundMark x1="86250" y1="95310" x2="86250" y2="94934"/>
                        <a14:backgroundMark x1="88000" y1="93809" x2="89000" y2="98124"/>
                        <a14:backgroundMark x1="38125" y1="19512" x2="37250" y2="27017"/>
                        <a14:backgroundMark x1="37250" y1="27017" x2="32250" y2="43902"/>
                        <a14:backgroundMark x1="32250" y1="43902" x2="33125" y2="51595"/>
                        <a14:backgroundMark x1="33125" y1="51595" x2="30875" y2="58724"/>
                        <a14:backgroundMark x1="30875" y1="58724" x2="27375" y2="65103"/>
                        <a14:backgroundMark x1="27375" y1="65103" x2="21250" y2="86867"/>
                        <a14:backgroundMark x1="21250" y1="86867" x2="16000" y2="82176"/>
                        <a14:backgroundMark x1="16000" y1="82176" x2="7875" y2="50281"/>
                        <a14:backgroundMark x1="7875" y1="50281" x2="7750" y2="27392"/>
                        <a14:backgroundMark x1="7750" y1="27392" x2="17250" y2="188"/>
                        <a14:backgroundMark x1="17250" y1="188" x2="27750" y2="750"/>
                        <a14:backgroundMark x1="27750" y1="750" x2="32375" y2="5629"/>
                        <a14:backgroundMark x1="32375" y1="5629" x2="37625" y2="20826"/>
                        <a14:backgroundMark x1="37625" y1="20826" x2="37750" y2="20826"/>
                        <a14:backgroundMark x1="33125" y1="49343" x2="33750" y2="57598"/>
                        <a14:backgroundMark x1="33750" y1="57598" x2="33250" y2="50094"/>
                        <a14:backgroundMark x1="33250" y1="50094" x2="33000" y2="50094"/>
                        <a14:backgroundMark x1="34625" y1="56098" x2="34625" y2="56098"/>
                        <a14:backgroundMark x1="40750" y1="9756" x2="40750" y2="9756"/>
                        <a14:backgroundMark x1="39625" y1="14259" x2="39625" y2="14259"/>
                        <a14:backgroundMark x1="39250" y1="13696" x2="39250" y2="13696"/>
                        <a14:backgroundMark x1="38875" y1="15197" x2="38875" y2="15197"/>
                        <a14:backgroundMark x1="39500" y1="13508" x2="39500" y2="13508"/>
                        <a14:backgroundMark x1="40250" y1="11820" x2="40250" y2="11820"/>
                        <a14:backgroundMark x1="40000" y1="12758" x2="40000" y2="12758"/>
                        <a14:backgroundMark x1="39750" y1="12758" x2="39750" y2="12758"/>
                        <a14:backgroundMark x1="39250" y1="13133" x2="39250" y2="13133"/>
                        <a14:backgroundMark x1="39125" y1="14259" x2="39125" y2="14259"/>
                        <a14:backgroundMark x1="38750" y1="14634" x2="38750" y2="14634"/>
                        <a14:backgroundMark x1="41125" y1="10694" x2="41125" y2="10694"/>
                        <a14:backgroundMark x1="40750" y1="10882" x2="40750" y2="10882"/>
                        <a14:backgroundMark x1="39750" y1="12383" x2="39750" y2="12383"/>
                        <a14:backgroundMark x1="40500" y1="10319" x2="40500" y2="10319"/>
                        <a14:backgroundMark x1="39750" y1="12946" x2="39750" y2="12946"/>
                        <a14:backgroundMark x1="39875" y1="13133" x2="39875" y2="13133"/>
                        <a14:backgroundMark x1="38875" y1="14634" x2="38875" y2="14634"/>
                        <a14:backgroundMark x1="38750" y1="15197" x2="38750" y2="15197"/>
                        <a14:backgroundMark x1="41625" y1="9006" x2="42214" y2="8675"/>
                        <a14:backgroundMark x1="56402" y1="9867" x2="56500" y2="9944"/>
                        <a14:backgroundMark x1="56217" y1="5163" x2="56000" y2="1501"/>
                        <a14:backgroundMark x1="56500" y1="9944" x2="56487" y2="9728"/>
                        <a14:backgroundMark x1="56000" y1="1501" x2="50250" y2="0"/>
                        <a14:backgroundMark x1="50250" y1="0" x2="43000" y2="1501"/>
                        <a14:backgroundMark x1="43000" y1="1501" x2="40875" y2="8818"/>
                        <a14:backgroundMark x1="40875" y1="8818" x2="40875" y2="9193"/>
                        <a14:backgroundMark x1="57500" y1="10131" x2="57500" y2="10131"/>
                        <a14:backgroundMark x1="57500" y1="11257" x2="57500" y2="11257"/>
                        <a14:backgroundMark x1="57375" y1="9568" x2="57375" y2="9568"/>
                        <a14:backgroundMark x1="57875" y1="9193" x2="57875" y2="9193"/>
                        <a14:backgroundMark x1="58125" y1="10882" x2="58125" y2="10882"/>
                        <a14:backgroundMark x1="58000" y1="11445" x2="58000" y2="11445"/>
                        <a14:backgroundMark x1="57750" y1="10507" x2="57750" y2="10507"/>
                        <a14:backgroundMark x1="57375" y1="9381" x2="57375" y2="9381"/>
                        <a14:backgroundMark x1="57875" y1="9568" x2="57875" y2="9568"/>
                        <a14:backgroundMark x1="57875" y1="9756" x2="57875" y2="9756"/>
                        <a14:backgroundMark x1="52500" y1="5253" x2="52500" y2="5253"/>
                        <a14:backgroundMark x1="57500" y1="9193" x2="57500" y2="9193"/>
                        <a14:backgroundMark x1="57250" y1="8630" x2="57250" y2="8630"/>
                        <a14:backgroundMark x1="57250" y1="8630" x2="57250" y2="8630"/>
                        <a14:backgroundMark x1="57875" y1="9193" x2="57875" y2="9193"/>
                        <a14:backgroundMark x1="57875" y1="10131" x2="57875" y2="10131"/>
                        <a14:backgroundMark x1="57875" y1="10131" x2="57875" y2="10131"/>
                        <a14:backgroundMark x1="57875" y1="10131" x2="57875" y2="10131"/>
                        <a14:backgroundMark x1="41375" y1="9568" x2="41375" y2="9568"/>
                        <a14:backgroundMark x1="41000" y1="10131" x2="41000" y2="10131"/>
                        <a14:backgroundMark x1="40500" y1="10507" x2="40500" y2="10507"/>
                        <a14:backgroundMark x1="41125" y1="9568" x2="41125" y2="9568"/>
                        <a14:backgroundMark x1="40750" y1="7317" x2="40750" y2="7317"/>
                        <a14:backgroundMark x1="40500" y1="10131" x2="40500" y2="10131"/>
                        <a14:backgroundMark x1="40250" y1="11445" x2="40250" y2="11445"/>
                        <a14:backgroundMark x1="40000" y1="11820" x2="40000" y2="11820"/>
                        <a14:backgroundMark x1="39875" y1="12570" x2="39875" y2="12570"/>
                        <a14:backgroundMark x1="39500" y1="12758" x2="39500" y2="12758"/>
                        <a14:backgroundMark x1="39000" y1="14634" x2="39000" y2="14634"/>
                        <a14:backgroundMark x1="38750" y1="15760" x2="38750" y2="15760"/>
                        <a14:backgroundMark x1="40500" y1="10507" x2="41500" y2="9568"/>
                        <a14:backgroundMark x1="52125" y1="5066" x2="52500" y2="6567"/>
                        <a14:backgroundMark x1="57000" y1="9006" x2="58000" y2="8443"/>
                        <a14:backgroundMark x1="57250" y1="9944" x2="58500" y2="12570"/>
                        <a14:backgroundMark x1="38750" y1="15009" x2="39000" y2="15385"/>
                        <a14:backgroundMark x1="22000" y1="86867" x2="19875" y2="94559"/>
                        <a14:backgroundMark x1="19875" y1="94559" x2="20375" y2="89493"/>
                        <a14:backgroundMark x1="19125" y1="94934" x2="20125" y2="94934"/>
                        <a14:backgroundMark x1="20500" y1="94559" x2="20500" y2="94559"/>
                        <a14:backgroundMark x1="20000" y1="96623" x2="20000" y2="96623"/>
                        <a14:backgroundMark x1="20625" y1="95122" x2="18250" y2="99812"/>
                      </a14:backgroundRemoval>
                    </a14:imgEffect>
                  </a14:imgLayer>
                </a14:imgProps>
              </a:ext>
            </a:extLst>
          </a:blip>
          <a:srcRect l="20704" t="4331" r="13537"/>
          <a:stretch/>
        </p:blipFill>
        <p:spPr>
          <a:xfrm>
            <a:off x="7287863" y="814447"/>
            <a:ext cx="6014093" cy="5829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472576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圖片 10">
            <a:extLst>
              <a:ext uri="{FF2B5EF4-FFF2-40B4-BE49-F238E27FC236}">
                <a16:creationId xmlns:a16="http://schemas.microsoft.com/office/drawing/2014/main" id="{6C6E360C-3AC1-4700-8225-A8EEA48D53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4352" y="258038"/>
            <a:ext cx="1650805" cy="1600577"/>
          </a:xfrm>
          <a:prstGeom prst="rect">
            <a:avLst/>
          </a:prstGeom>
        </p:spPr>
      </p:pic>
      <p:pic>
        <p:nvPicPr>
          <p:cNvPr id="2" name="圖片 1">
            <a:extLst>
              <a:ext uri="{FF2B5EF4-FFF2-40B4-BE49-F238E27FC236}">
                <a16:creationId xmlns:a16="http://schemas.microsoft.com/office/drawing/2014/main" id="{F6849AE5-5FE7-4D0F-AFE5-0AEBF71F2F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66218" y="846123"/>
            <a:ext cx="3067051" cy="3067051"/>
          </a:xfrm>
          <a:prstGeom prst="rect">
            <a:avLst/>
          </a:prstGeom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13ED5E25-D4FB-483C-B50E-CFAB444010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59869" y="4487284"/>
            <a:ext cx="3073400" cy="1728787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57EEE119-D25C-4E1A-88DC-2BC5F52C48F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3750" t="10069" r="3203" b="16875"/>
          <a:stretch/>
        </p:blipFill>
        <p:spPr>
          <a:xfrm>
            <a:off x="8273502" y="846123"/>
            <a:ext cx="3707361" cy="4610100"/>
          </a:xfrm>
          <a:prstGeom prst="rect">
            <a:avLst/>
          </a:prstGeom>
        </p:spPr>
      </p:pic>
      <p:grpSp>
        <p:nvGrpSpPr>
          <p:cNvPr id="13" name="群組 12">
            <a:extLst>
              <a:ext uri="{FF2B5EF4-FFF2-40B4-BE49-F238E27FC236}">
                <a16:creationId xmlns:a16="http://schemas.microsoft.com/office/drawing/2014/main" id="{691A3DAD-91C7-4A71-ADF9-8BCEAA7648C8}"/>
              </a:ext>
            </a:extLst>
          </p:cNvPr>
          <p:cNvGrpSpPr/>
          <p:nvPr/>
        </p:nvGrpSpPr>
        <p:grpSpPr>
          <a:xfrm>
            <a:off x="387041" y="2620020"/>
            <a:ext cx="4321396" cy="3596051"/>
            <a:chOff x="410254" y="2218578"/>
            <a:chExt cx="4321396" cy="3596051"/>
          </a:xfrm>
        </p:grpSpPr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894038C3-CEA0-4BF6-819D-0906AD033A69}"/>
                </a:ext>
              </a:extLst>
            </p:cNvPr>
            <p:cNvSpPr/>
            <p:nvPr/>
          </p:nvSpPr>
          <p:spPr>
            <a:xfrm>
              <a:off x="422270" y="2218578"/>
              <a:ext cx="4297364" cy="3596051"/>
            </a:xfrm>
            <a:prstGeom prst="rect">
              <a:avLst/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" name="文字方塊 3">
              <a:extLst>
                <a:ext uri="{FF2B5EF4-FFF2-40B4-BE49-F238E27FC236}">
                  <a16:creationId xmlns:a16="http://schemas.microsoft.com/office/drawing/2014/main" id="{3A11793E-69A6-41F3-9332-722C07548CE5}"/>
                </a:ext>
              </a:extLst>
            </p:cNvPr>
            <p:cNvSpPr txBox="1"/>
            <p:nvPr/>
          </p:nvSpPr>
          <p:spPr>
            <a:xfrm>
              <a:off x="410254" y="2330669"/>
              <a:ext cx="197102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3200" b="1" dirty="0">
                  <a:solidFill>
                    <a:schemeClr val="accent4"/>
                  </a:solidFill>
                </a:rPr>
                <a:t>聲援步驟</a:t>
              </a:r>
              <a:endParaRPr lang="en-US" b="1" dirty="0">
                <a:solidFill>
                  <a:schemeClr val="accent4"/>
                </a:solidFill>
              </a:endParaRPr>
            </a:p>
          </p:txBody>
        </p:sp>
        <p:sp>
          <p:nvSpPr>
            <p:cNvPr id="6" name="文字方塊 5">
              <a:extLst>
                <a:ext uri="{FF2B5EF4-FFF2-40B4-BE49-F238E27FC236}">
                  <a16:creationId xmlns:a16="http://schemas.microsoft.com/office/drawing/2014/main" id="{6594E069-3DA0-4DB6-9D56-D9090EA1BAD8}"/>
                </a:ext>
              </a:extLst>
            </p:cNvPr>
            <p:cNvSpPr txBox="1"/>
            <p:nvPr/>
          </p:nvSpPr>
          <p:spPr>
            <a:xfrm>
              <a:off x="434286" y="2943276"/>
              <a:ext cx="4297364" cy="25984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514350" indent="-514350">
                <a:lnSpc>
                  <a:spcPct val="150000"/>
                </a:lnSpc>
                <a:buFont typeface="+mj-lt"/>
                <a:buAutoNum type="arabicPeriod"/>
              </a:pPr>
              <a:r>
                <a:rPr lang="zh-TW" altLang="en-US" sz="2800" dirty="0"/>
                <a:t>掃描左邊</a:t>
              </a:r>
              <a:r>
                <a:rPr lang="en-US" altLang="zh-TW" sz="2800" dirty="0" err="1"/>
                <a:t>Qr</a:t>
              </a:r>
              <a:r>
                <a:rPr lang="en-US" altLang="zh-TW" sz="2800" dirty="0"/>
                <a:t> code</a:t>
              </a:r>
            </a:p>
            <a:p>
              <a:pPr marL="514350" indent="-514350">
                <a:lnSpc>
                  <a:spcPct val="150000"/>
                </a:lnSpc>
                <a:buFont typeface="+mj-lt"/>
                <a:buAutoNum type="arabicPeriod"/>
              </a:pPr>
              <a:r>
                <a:rPr lang="zh-TW" altLang="en-US" sz="2800" dirty="0"/>
                <a:t>進入</a:t>
              </a:r>
              <a:r>
                <a:rPr lang="zh-TW" altLang="en-US" sz="2800" b="1" dirty="0">
                  <a:solidFill>
                    <a:schemeClr val="accent4"/>
                  </a:solidFill>
                </a:rPr>
                <a:t>國際特赦組織網站</a:t>
              </a:r>
              <a:endParaRPr lang="en-US" altLang="zh-TW" sz="2800" b="1" dirty="0">
                <a:solidFill>
                  <a:schemeClr val="accent4"/>
                </a:solidFill>
              </a:endParaRPr>
            </a:p>
            <a:p>
              <a:pPr marL="514350" indent="-514350">
                <a:lnSpc>
                  <a:spcPct val="150000"/>
                </a:lnSpc>
                <a:buFont typeface="+mj-lt"/>
                <a:buAutoNum type="arabicPeriod"/>
              </a:pPr>
              <a:r>
                <a:rPr lang="zh-TW" altLang="en-US" sz="2800" dirty="0"/>
                <a:t>觀看網站內的介紹</a:t>
              </a:r>
              <a:endParaRPr lang="en-US" altLang="zh-TW" sz="2800" dirty="0"/>
            </a:p>
            <a:p>
              <a:pPr marL="514350" indent="-514350">
                <a:lnSpc>
                  <a:spcPct val="150000"/>
                </a:lnSpc>
                <a:buFont typeface="+mj-lt"/>
                <a:buAutoNum type="arabicPeriod"/>
              </a:pPr>
              <a:r>
                <a:rPr lang="zh-TW" altLang="en-US" sz="2800" dirty="0"/>
                <a:t>填資料，進行連署</a:t>
              </a:r>
              <a:endParaRPr lang="en-US" sz="2800" dirty="0"/>
            </a:p>
          </p:txBody>
        </p:sp>
      </p:grpSp>
      <p:sp>
        <p:nvSpPr>
          <p:cNvPr id="7" name="文字方塊 6">
            <a:extLst>
              <a:ext uri="{FF2B5EF4-FFF2-40B4-BE49-F238E27FC236}">
                <a16:creationId xmlns:a16="http://schemas.microsoft.com/office/drawing/2014/main" id="{F6FFD6F9-534B-48CD-9267-6B47B583748F}"/>
              </a:ext>
            </a:extLst>
          </p:cNvPr>
          <p:cNvSpPr txBox="1"/>
          <p:nvPr/>
        </p:nvSpPr>
        <p:spPr>
          <a:xfrm>
            <a:off x="5572904" y="258038"/>
            <a:ext cx="18473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8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步驟</a:t>
            </a:r>
            <a:r>
              <a:rPr lang="en-US" altLang="zh-TW" sz="28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1</a:t>
            </a:r>
            <a:endParaRPr lang="en-US" sz="28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03951434-E7AB-4544-AF9D-09D3497678AD}"/>
              </a:ext>
            </a:extLst>
          </p:cNvPr>
          <p:cNvSpPr txBox="1"/>
          <p:nvPr/>
        </p:nvSpPr>
        <p:spPr>
          <a:xfrm>
            <a:off x="5572904" y="3934117"/>
            <a:ext cx="184733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8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步驟</a:t>
            </a:r>
            <a:r>
              <a:rPr lang="en-US" altLang="zh-TW" sz="28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2</a:t>
            </a:r>
            <a:r>
              <a:rPr lang="zh-TW" altLang="en-US" sz="28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、</a:t>
            </a:r>
            <a:r>
              <a:rPr lang="en-US" altLang="zh-TW" sz="28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3</a:t>
            </a:r>
          </a:p>
          <a:p>
            <a:pPr algn="ctr"/>
            <a:endParaRPr lang="en-US" sz="28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6E41C2C0-0587-43E1-8AF6-F9C543D80CAD}"/>
              </a:ext>
            </a:extLst>
          </p:cNvPr>
          <p:cNvSpPr txBox="1"/>
          <p:nvPr/>
        </p:nvSpPr>
        <p:spPr>
          <a:xfrm>
            <a:off x="9203518" y="258038"/>
            <a:ext cx="18473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8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步驟</a:t>
            </a:r>
            <a:r>
              <a:rPr lang="en-US" altLang="zh-TW" sz="28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4</a:t>
            </a:r>
            <a:endParaRPr lang="en-US" sz="28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944B105B-09AC-4115-A48D-BB78D0A39C1A}"/>
              </a:ext>
            </a:extLst>
          </p:cNvPr>
          <p:cNvSpPr txBox="1"/>
          <p:nvPr/>
        </p:nvSpPr>
        <p:spPr>
          <a:xfrm>
            <a:off x="555539" y="1934506"/>
            <a:ext cx="41408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/>
              <a:t>如果你願意聲援烏克蘭，請你這樣做</a:t>
            </a:r>
            <a:endParaRPr lang="en-US" altLang="zh-TW" b="1" dirty="0"/>
          </a:p>
          <a:p>
            <a:r>
              <a:rPr lang="zh-TW" altLang="en-US" b="1" dirty="0"/>
              <a:t>               </a:t>
            </a:r>
            <a:r>
              <a:rPr lang="en-US" altLang="zh-TW" b="1" dirty="0"/>
              <a:t>(</a:t>
            </a:r>
            <a:r>
              <a:rPr lang="zh-TW" altLang="en-US" b="1" dirty="0"/>
              <a:t>自由參加，不強迫</a:t>
            </a:r>
            <a:r>
              <a:rPr lang="en-US" altLang="zh-TW" b="1" dirty="0"/>
              <a:t>)</a:t>
            </a:r>
            <a:endParaRPr lang="en-US" b="1" dirty="0"/>
          </a:p>
        </p:txBody>
      </p:sp>
      <p:pic>
        <p:nvPicPr>
          <p:cNvPr id="14" name="圖片 13">
            <a:extLst>
              <a:ext uri="{FF2B5EF4-FFF2-40B4-BE49-F238E27FC236}">
                <a16:creationId xmlns:a16="http://schemas.microsoft.com/office/drawing/2014/main" id="{E24C7EE7-C758-4AC4-87D3-4C20F2ED9B3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39882" y="1305993"/>
            <a:ext cx="798543" cy="532363"/>
          </a:xfrm>
          <a:prstGeom prst="rect">
            <a:avLst/>
          </a:prstGeom>
        </p:spPr>
      </p:pic>
      <p:pic>
        <p:nvPicPr>
          <p:cNvPr id="15" name="圖片 14">
            <a:extLst>
              <a:ext uri="{FF2B5EF4-FFF2-40B4-BE49-F238E27FC236}">
                <a16:creationId xmlns:a16="http://schemas.microsoft.com/office/drawing/2014/main" id="{793FDE95-97EE-427C-924E-29FDC702E40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0006" y="1325815"/>
            <a:ext cx="809448" cy="532800"/>
          </a:xfrm>
          <a:prstGeom prst="rect">
            <a:avLst/>
          </a:prstGeom>
          <a:ln w="3175">
            <a:solidFill>
              <a:srgbClr val="003756"/>
            </a:solidFill>
          </a:ln>
        </p:spPr>
      </p:pic>
    </p:spTree>
    <p:extLst>
      <p:ext uri="{BB962C8B-B14F-4D97-AF65-F5344CB8AC3E}">
        <p14:creationId xmlns:p14="http://schemas.microsoft.com/office/powerpoint/2010/main" val="134850638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方塊 4">
            <a:extLst>
              <a:ext uri="{FF2B5EF4-FFF2-40B4-BE49-F238E27FC236}">
                <a16:creationId xmlns:a16="http://schemas.microsoft.com/office/drawing/2014/main" id="{E8CD56A1-3C5A-4F77-8BAC-BFD023D9C638}"/>
              </a:ext>
            </a:extLst>
          </p:cNvPr>
          <p:cNvSpPr txBox="1"/>
          <p:nvPr/>
        </p:nvSpPr>
        <p:spPr>
          <a:xfrm>
            <a:off x="610156" y="763309"/>
            <a:ext cx="6649961" cy="3886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2800" dirty="0">
                <a:solidFill>
                  <a:schemeClr val="bg1"/>
                </a:solidFill>
              </a:rPr>
              <a:t>如果還有話想對烏克蘭說，也歡迎大家以文字、圖片、影片</a:t>
            </a:r>
            <a:r>
              <a:rPr lang="en-US" altLang="zh-TW" sz="2800" dirty="0">
                <a:solidFill>
                  <a:schemeClr val="bg1"/>
                </a:solidFill>
              </a:rPr>
              <a:t>…</a:t>
            </a:r>
            <a:r>
              <a:rPr lang="zh-TW" altLang="en-US" sz="2800" dirty="0">
                <a:solidFill>
                  <a:schemeClr val="bg1"/>
                </a:solidFill>
              </a:rPr>
              <a:t>各種形式替烏克蘭加油，並發佈在</a:t>
            </a:r>
            <a:r>
              <a:rPr lang="en-US" altLang="zh-TW" sz="2800" dirty="0">
                <a:solidFill>
                  <a:schemeClr val="bg1"/>
                </a:solidFill>
              </a:rPr>
              <a:t>FB</a:t>
            </a:r>
            <a:r>
              <a:rPr lang="zh-TW" altLang="en-US" sz="2800" dirty="0">
                <a:solidFill>
                  <a:schemeClr val="bg1"/>
                </a:solidFill>
              </a:rPr>
              <a:t>、</a:t>
            </a:r>
            <a:r>
              <a:rPr lang="en-US" altLang="zh-TW" sz="2800" dirty="0">
                <a:solidFill>
                  <a:schemeClr val="bg1"/>
                </a:solidFill>
              </a:rPr>
              <a:t>IG</a:t>
            </a:r>
            <a:r>
              <a:rPr lang="zh-TW" altLang="en-US" sz="2800" dirty="0">
                <a:solidFill>
                  <a:schemeClr val="bg1"/>
                </a:solidFill>
              </a:rPr>
              <a:t>上。</a:t>
            </a:r>
            <a:endParaRPr lang="en-US" altLang="zh-TW" sz="28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zh-TW" altLang="en-US" sz="2800" dirty="0">
                <a:solidFill>
                  <a:schemeClr val="bg1"/>
                </a:solidFill>
              </a:rPr>
              <a:t>標註</a:t>
            </a:r>
            <a:r>
              <a:rPr lang="zh-TW" altLang="en-US" sz="2800" b="1" dirty="0">
                <a:solidFill>
                  <a:schemeClr val="bg1"/>
                </a:solidFill>
              </a:rPr>
              <a:t>「</a:t>
            </a:r>
            <a:r>
              <a:rPr lang="en-US" altLang="zh-TW" sz="2800" b="1" dirty="0">
                <a:solidFill>
                  <a:schemeClr val="accent4"/>
                </a:solidFill>
              </a:rPr>
              <a:t>@</a:t>
            </a:r>
            <a:r>
              <a:rPr lang="zh-TW" altLang="en-US" sz="2800" b="1" dirty="0">
                <a:solidFill>
                  <a:schemeClr val="accent4"/>
                </a:solidFill>
              </a:rPr>
              <a:t>國際特赦組織台灣分會</a:t>
            </a:r>
            <a:r>
              <a:rPr lang="zh-TW" altLang="en-US" sz="2800" b="1" dirty="0">
                <a:solidFill>
                  <a:schemeClr val="bg1"/>
                </a:solidFill>
              </a:rPr>
              <a:t>」</a:t>
            </a:r>
            <a:r>
              <a:rPr lang="zh-TW" altLang="en-US" sz="2800" dirty="0">
                <a:solidFill>
                  <a:schemeClr val="bg1"/>
                </a:solidFill>
              </a:rPr>
              <a:t>，邀請更多人關心這些訊息，讓特赦組織一起轉發您的聲援，一起為烏克蘭加油！</a:t>
            </a:r>
            <a:endParaRPr lang="en-US" altLang="zh-TW" sz="2800" b="1" dirty="0">
              <a:solidFill>
                <a:schemeClr val="bg1"/>
              </a:solidFill>
            </a:endParaRP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3EE771EA-5D22-49F7-98E4-44A28068C2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81910" y="371591"/>
            <a:ext cx="3548180" cy="6114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82470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圖片 10">
            <a:extLst>
              <a:ext uri="{FF2B5EF4-FFF2-40B4-BE49-F238E27FC236}">
                <a16:creationId xmlns:a16="http://schemas.microsoft.com/office/drawing/2014/main" id="{4AA58BBD-D4C3-401B-84E2-01B976475C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62" y="2797318"/>
            <a:ext cx="3481330" cy="4060682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F74991F8-78AD-40D4-ADC9-7E19793F56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90462" y="2831177"/>
            <a:ext cx="4188231" cy="4060800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912E7AD9-09B0-4D3C-8B15-A40A4102270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876" t="22113" r="266" b="16222"/>
          <a:stretch/>
        </p:blipFill>
        <p:spPr>
          <a:xfrm>
            <a:off x="5533572" y="5066836"/>
            <a:ext cx="1124853" cy="1825141"/>
          </a:xfrm>
          <a:custGeom>
            <a:avLst/>
            <a:gdLst>
              <a:gd name="connsiteX0" fmla="*/ 773240 w 5010684"/>
              <a:gd name="connsiteY0" fmla="*/ 7 h 8130130"/>
              <a:gd name="connsiteX1" fmla="*/ 1108690 w 5010684"/>
              <a:gd name="connsiteY1" fmla="*/ 35603 h 8130130"/>
              <a:gd name="connsiteX2" fmla="*/ 1083638 w 5010684"/>
              <a:gd name="connsiteY2" fmla="*/ 486540 h 8130130"/>
              <a:gd name="connsiteX3" fmla="*/ 1609731 w 5010684"/>
              <a:gd name="connsiteY3" fmla="*/ 411383 h 8130130"/>
              <a:gd name="connsiteX4" fmla="*/ 1409315 w 5010684"/>
              <a:gd name="connsiteY4" fmla="*/ 824742 h 8130130"/>
              <a:gd name="connsiteX5" fmla="*/ 1121216 w 5010684"/>
              <a:gd name="connsiteY5" fmla="*/ 987581 h 8130130"/>
              <a:gd name="connsiteX6" fmla="*/ 1196372 w 5010684"/>
              <a:gd name="connsiteY6" fmla="*/ 2240183 h 8130130"/>
              <a:gd name="connsiteX7" fmla="*/ 1484471 w 5010684"/>
              <a:gd name="connsiteY7" fmla="*/ 3204688 h 8130130"/>
              <a:gd name="connsiteX8" fmla="*/ 1609731 w 5010684"/>
              <a:gd name="connsiteY8" fmla="*/ 2014715 h 8130130"/>
              <a:gd name="connsiteX9" fmla="*/ 1709939 w 5010684"/>
              <a:gd name="connsiteY9" fmla="*/ 837268 h 8130130"/>
              <a:gd name="connsiteX10" fmla="*/ 2073194 w 5010684"/>
              <a:gd name="connsiteY10" fmla="*/ 762112 h 8130130"/>
              <a:gd name="connsiteX11" fmla="*/ 3426005 w 5010684"/>
              <a:gd name="connsiteY11" fmla="*/ 1676512 h 8130130"/>
              <a:gd name="connsiteX12" fmla="*/ 3889468 w 5010684"/>
              <a:gd name="connsiteY12" fmla="*/ 962529 h 8130130"/>
              <a:gd name="connsiteX13" fmla="*/ 3476109 w 5010684"/>
              <a:gd name="connsiteY13" fmla="*/ 737060 h 8130130"/>
              <a:gd name="connsiteX14" fmla="*/ 3551265 w 5010684"/>
              <a:gd name="connsiteY14" fmla="*/ 411383 h 8130130"/>
              <a:gd name="connsiteX15" fmla="*/ 4002202 w 5010684"/>
              <a:gd name="connsiteY15" fmla="*/ 524118 h 8130130"/>
              <a:gd name="connsiteX16" fmla="*/ 4027255 w 5010684"/>
              <a:gd name="connsiteY16" fmla="*/ 173389 h 8130130"/>
              <a:gd name="connsiteX17" fmla="*/ 4615978 w 5010684"/>
              <a:gd name="connsiteY17" fmla="*/ 261071 h 8130130"/>
              <a:gd name="connsiteX18" fmla="*/ 4803868 w 5010684"/>
              <a:gd name="connsiteY18" fmla="*/ 724534 h 8130130"/>
              <a:gd name="connsiteX19" fmla="*/ 4791342 w 5010684"/>
              <a:gd name="connsiteY19" fmla="*/ 1012633 h 8130130"/>
              <a:gd name="connsiteX20" fmla="*/ 4540822 w 5010684"/>
              <a:gd name="connsiteY20" fmla="*/ 1050211 h 8130130"/>
              <a:gd name="connsiteX21" fmla="*/ 4052307 w 5010684"/>
              <a:gd name="connsiteY21" fmla="*/ 2064819 h 8130130"/>
              <a:gd name="connsiteX22" fmla="*/ 3876942 w 5010684"/>
              <a:gd name="connsiteY22" fmla="*/ 2265235 h 8130130"/>
              <a:gd name="connsiteX23" fmla="*/ 4403035 w 5010684"/>
              <a:gd name="connsiteY23" fmla="*/ 2114923 h 8130130"/>
              <a:gd name="connsiteX24" fmla="*/ 4252723 w 5010684"/>
              <a:gd name="connsiteY24" fmla="*/ 2565860 h 8130130"/>
              <a:gd name="connsiteX25" fmla="*/ 4114937 w 5010684"/>
              <a:gd name="connsiteY25" fmla="*/ 2641016 h 8130130"/>
              <a:gd name="connsiteX26" fmla="*/ 4277775 w 5010684"/>
              <a:gd name="connsiteY26" fmla="*/ 3079427 h 8130130"/>
              <a:gd name="connsiteX27" fmla="*/ 4014729 w 5010684"/>
              <a:gd name="connsiteY27" fmla="*/ 3279844 h 8130130"/>
              <a:gd name="connsiteX28" fmla="*/ 4039781 w 5010684"/>
              <a:gd name="connsiteY28" fmla="*/ 3592994 h 8130130"/>
              <a:gd name="connsiteX29" fmla="*/ 4240197 w 5010684"/>
              <a:gd name="connsiteY29" fmla="*/ 3580468 h 8130130"/>
              <a:gd name="connsiteX30" fmla="*/ 4315353 w 5010684"/>
              <a:gd name="connsiteY30" fmla="*/ 4119088 h 8130130"/>
              <a:gd name="connsiteX31" fmla="*/ 4678608 w 5010684"/>
              <a:gd name="connsiteY31" fmla="*/ 3981301 h 8130130"/>
              <a:gd name="connsiteX32" fmla="*/ 4728712 w 5010684"/>
              <a:gd name="connsiteY32" fmla="*/ 4457290 h 8130130"/>
              <a:gd name="connsiteX33" fmla="*/ 4929129 w 5010684"/>
              <a:gd name="connsiteY33" fmla="*/ 4682759 h 8130130"/>
              <a:gd name="connsiteX34" fmla="*/ 4139989 w 5010684"/>
              <a:gd name="connsiteY34" fmla="*/ 5709893 h 8130130"/>
              <a:gd name="connsiteX35" fmla="*/ 3062750 w 5010684"/>
              <a:gd name="connsiteY35" fmla="*/ 5020962 h 8130130"/>
              <a:gd name="connsiteX36" fmla="*/ 2135824 w 5010684"/>
              <a:gd name="connsiteY36" fmla="*/ 6210934 h 8130130"/>
              <a:gd name="connsiteX37" fmla="*/ 3651474 w 5010684"/>
              <a:gd name="connsiteY37" fmla="*/ 6348720 h 8130130"/>
              <a:gd name="connsiteX38" fmla="*/ 4403035 w 5010684"/>
              <a:gd name="connsiteY38" fmla="*/ 6110726 h 8130130"/>
              <a:gd name="connsiteX39" fmla="*/ 4841446 w 5010684"/>
              <a:gd name="connsiteY39" fmla="*/ 6311142 h 8130130"/>
              <a:gd name="connsiteX40" fmla="*/ 4653556 w 5010684"/>
              <a:gd name="connsiteY40" fmla="*/ 6799657 h 8130130"/>
              <a:gd name="connsiteX41" fmla="*/ 5004285 w 5010684"/>
              <a:gd name="connsiteY41" fmla="*/ 7325751 h 8130130"/>
              <a:gd name="connsiteX42" fmla="*/ 4853972 w 5010684"/>
              <a:gd name="connsiteY42" fmla="*/ 7726583 h 8130130"/>
              <a:gd name="connsiteX43" fmla="*/ 4528296 w 5010684"/>
              <a:gd name="connsiteY43" fmla="*/ 7964578 h 8130130"/>
              <a:gd name="connsiteX44" fmla="*/ 4114937 w 5010684"/>
              <a:gd name="connsiteY44" fmla="*/ 8052260 h 8130130"/>
              <a:gd name="connsiteX45" fmla="*/ 3689052 w 5010684"/>
              <a:gd name="connsiteY45" fmla="*/ 8127416 h 8130130"/>
              <a:gd name="connsiteX46" fmla="*/ 3275693 w 5010684"/>
              <a:gd name="connsiteY46" fmla="*/ 7952052 h 8130130"/>
              <a:gd name="connsiteX47" fmla="*/ 3413479 w 5010684"/>
              <a:gd name="connsiteY47" fmla="*/ 7288172 h 8130130"/>
              <a:gd name="connsiteX48" fmla="*/ 3463583 w 5010684"/>
              <a:gd name="connsiteY48" fmla="*/ 6962496 h 8130130"/>
              <a:gd name="connsiteX49" fmla="*/ 2712022 w 5010684"/>
              <a:gd name="connsiteY49" fmla="*/ 7000074 h 8130130"/>
              <a:gd name="connsiteX50" fmla="*/ 2298663 w 5010684"/>
              <a:gd name="connsiteY50" fmla="*/ 7162912 h 8130130"/>
              <a:gd name="connsiteX51" fmla="*/ 1910356 w 5010684"/>
              <a:gd name="connsiteY51" fmla="*/ 7488589 h 8130130"/>
              <a:gd name="connsiteX52" fmla="*/ 1559627 w 5010684"/>
              <a:gd name="connsiteY52" fmla="*/ 7864370 h 8130130"/>
              <a:gd name="connsiteX53" fmla="*/ 1171320 w 5010684"/>
              <a:gd name="connsiteY53" fmla="*/ 8014682 h 8130130"/>
              <a:gd name="connsiteX54" fmla="*/ 795539 w 5010684"/>
              <a:gd name="connsiteY54" fmla="*/ 8039734 h 8130130"/>
              <a:gd name="connsiteX55" fmla="*/ 519967 w 5010684"/>
              <a:gd name="connsiteY55" fmla="*/ 7689005 h 8130130"/>
              <a:gd name="connsiteX56" fmla="*/ 281972 w 5010684"/>
              <a:gd name="connsiteY56" fmla="*/ 7075230 h 8130130"/>
              <a:gd name="connsiteX57" fmla="*/ 131660 w 5010684"/>
              <a:gd name="connsiteY57" fmla="*/ 6361246 h 8130130"/>
              <a:gd name="connsiteX58" fmla="*/ 532493 w 5010684"/>
              <a:gd name="connsiteY58" fmla="*/ 5221378 h 8130130"/>
              <a:gd name="connsiteX59" fmla="*/ 482389 w 5010684"/>
              <a:gd name="connsiteY59" fmla="*/ 3868567 h 8130130"/>
              <a:gd name="connsiteX60" fmla="*/ 269446 w 5010684"/>
              <a:gd name="connsiteY60" fmla="*/ 3304896 h 8130130"/>
              <a:gd name="connsiteX61" fmla="*/ 69030 w 5010684"/>
              <a:gd name="connsiteY61" fmla="*/ 2716172 h 8130130"/>
              <a:gd name="connsiteX62" fmla="*/ 319550 w 5010684"/>
              <a:gd name="connsiteY62" fmla="*/ 1927033 h 8130130"/>
              <a:gd name="connsiteX63" fmla="*/ 407233 w 5010684"/>
              <a:gd name="connsiteY63" fmla="*/ 1037685 h 8130130"/>
              <a:gd name="connsiteX64" fmla="*/ 31452 w 5010684"/>
              <a:gd name="connsiteY64" fmla="*/ 962529 h 8130130"/>
              <a:gd name="connsiteX65" fmla="*/ 43978 w 5010684"/>
              <a:gd name="connsiteY65" fmla="*/ 611800 h 8130130"/>
              <a:gd name="connsiteX66" fmla="*/ 231868 w 5010684"/>
              <a:gd name="connsiteY66" fmla="*/ 649378 h 8130130"/>
              <a:gd name="connsiteX67" fmla="*/ 144186 w 5010684"/>
              <a:gd name="connsiteY67" fmla="*/ 98233 h 8130130"/>
              <a:gd name="connsiteX68" fmla="*/ 773240 w 5010684"/>
              <a:gd name="connsiteY68" fmla="*/ 7 h 81301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</a:cxnLst>
            <a:rect l="l" t="t" r="r" b="b"/>
            <a:pathLst>
              <a:path w="5010684" h="8130130">
                <a:moveTo>
                  <a:pt x="773240" y="7"/>
                </a:moveTo>
                <a:cubicBezTo>
                  <a:pt x="920213" y="-311"/>
                  <a:pt x="1049975" y="11334"/>
                  <a:pt x="1108690" y="35603"/>
                </a:cubicBezTo>
                <a:cubicBezTo>
                  <a:pt x="1265265" y="100321"/>
                  <a:pt x="1000131" y="423910"/>
                  <a:pt x="1083638" y="486540"/>
                </a:cubicBezTo>
                <a:cubicBezTo>
                  <a:pt x="1167145" y="549170"/>
                  <a:pt x="1555452" y="355016"/>
                  <a:pt x="1609731" y="411383"/>
                </a:cubicBezTo>
                <a:cubicBezTo>
                  <a:pt x="1664010" y="467750"/>
                  <a:pt x="1490734" y="728709"/>
                  <a:pt x="1409315" y="824742"/>
                </a:cubicBezTo>
                <a:cubicBezTo>
                  <a:pt x="1327896" y="920775"/>
                  <a:pt x="1156706" y="751674"/>
                  <a:pt x="1121216" y="987581"/>
                </a:cubicBezTo>
                <a:cubicBezTo>
                  <a:pt x="1085726" y="1223488"/>
                  <a:pt x="1131654" y="1872753"/>
                  <a:pt x="1196372" y="2240183"/>
                </a:cubicBezTo>
                <a:cubicBezTo>
                  <a:pt x="1261090" y="2607613"/>
                  <a:pt x="1415578" y="3242266"/>
                  <a:pt x="1484471" y="3204688"/>
                </a:cubicBezTo>
                <a:cubicBezTo>
                  <a:pt x="1553364" y="3167110"/>
                  <a:pt x="1572153" y="2409285"/>
                  <a:pt x="1609731" y="2014715"/>
                </a:cubicBezTo>
                <a:cubicBezTo>
                  <a:pt x="1647309" y="1620145"/>
                  <a:pt x="1632695" y="1046035"/>
                  <a:pt x="1709939" y="837268"/>
                </a:cubicBezTo>
                <a:cubicBezTo>
                  <a:pt x="1787183" y="628501"/>
                  <a:pt x="1787183" y="622238"/>
                  <a:pt x="2073194" y="762112"/>
                </a:cubicBezTo>
                <a:cubicBezTo>
                  <a:pt x="2359205" y="901986"/>
                  <a:pt x="3123293" y="1643109"/>
                  <a:pt x="3426005" y="1676512"/>
                </a:cubicBezTo>
                <a:cubicBezTo>
                  <a:pt x="3728717" y="1709915"/>
                  <a:pt x="3881117" y="1119104"/>
                  <a:pt x="3889468" y="962529"/>
                </a:cubicBezTo>
                <a:cubicBezTo>
                  <a:pt x="3897819" y="805954"/>
                  <a:pt x="3532476" y="828918"/>
                  <a:pt x="3476109" y="737060"/>
                </a:cubicBezTo>
                <a:cubicBezTo>
                  <a:pt x="3419742" y="645202"/>
                  <a:pt x="3463583" y="446873"/>
                  <a:pt x="3551265" y="411383"/>
                </a:cubicBezTo>
                <a:cubicBezTo>
                  <a:pt x="3638947" y="375893"/>
                  <a:pt x="3922870" y="563784"/>
                  <a:pt x="4002202" y="524118"/>
                </a:cubicBezTo>
                <a:cubicBezTo>
                  <a:pt x="4081534" y="484452"/>
                  <a:pt x="3924959" y="217230"/>
                  <a:pt x="4027255" y="173389"/>
                </a:cubicBezTo>
                <a:cubicBezTo>
                  <a:pt x="4129551" y="129548"/>
                  <a:pt x="4486542" y="169213"/>
                  <a:pt x="4615978" y="261071"/>
                </a:cubicBezTo>
                <a:cubicBezTo>
                  <a:pt x="4745414" y="352929"/>
                  <a:pt x="4774641" y="599274"/>
                  <a:pt x="4803868" y="724534"/>
                </a:cubicBezTo>
                <a:cubicBezTo>
                  <a:pt x="4833095" y="849794"/>
                  <a:pt x="4835183" y="958354"/>
                  <a:pt x="4791342" y="1012633"/>
                </a:cubicBezTo>
                <a:cubicBezTo>
                  <a:pt x="4747501" y="1066912"/>
                  <a:pt x="4663995" y="874847"/>
                  <a:pt x="4540822" y="1050211"/>
                </a:cubicBezTo>
                <a:cubicBezTo>
                  <a:pt x="4417649" y="1225575"/>
                  <a:pt x="4162954" y="1862315"/>
                  <a:pt x="4052307" y="2064819"/>
                </a:cubicBezTo>
                <a:cubicBezTo>
                  <a:pt x="3941660" y="2267323"/>
                  <a:pt x="3818487" y="2256884"/>
                  <a:pt x="3876942" y="2265235"/>
                </a:cubicBezTo>
                <a:cubicBezTo>
                  <a:pt x="3935397" y="2273586"/>
                  <a:pt x="4340405" y="2064819"/>
                  <a:pt x="4403035" y="2114923"/>
                </a:cubicBezTo>
                <a:cubicBezTo>
                  <a:pt x="4465665" y="2165027"/>
                  <a:pt x="4300739" y="2478178"/>
                  <a:pt x="4252723" y="2565860"/>
                </a:cubicBezTo>
                <a:cubicBezTo>
                  <a:pt x="4204707" y="2653542"/>
                  <a:pt x="4110762" y="2555421"/>
                  <a:pt x="4114937" y="2641016"/>
                </a:cubicBezTo>
                <a:cubicBezTo>
                  <a:pt x="4119112" y="2726610"/>
                  <a:pt x="4294476" y="2972956"/>
                  <a:pt x="4277775" y="3079427"/>
                </a:cubicBezTo>
                <a:cubicBezTo>
                  <a:pt x="4261074" y="3185898"/>
                  <a:pt x="4054395" y="3194249"/>
                  <a:pt x="4014729" y="3279844"/>
                </a:cubicBezTo>
                <a:cubicBezTo>
                  <a:pt x="3975063" y="3365439"/>
                  <a:pt x="4002203" y="3542890"/>
                  <a:pt x="4039781" y="3592994"/>
                </a:cubicBezTo>
                <a:cubicBezTo>
                  <a:pt x="4077359" y="3643098"/>
                  <a:pt x="4194268" y="3492786"/>
                  <a:pt x="4240197" y="3580468"/>
                </a:cubicBezTo>
                <a:cubicBezTo>
                  <a:pt x="4286126" y="3668150"/>
                  <a:pt x="4242285" y="4052283"/>
                  <a:pt x="4315353" y="4119088"/>
                </a:cubicBezTo>
                <a:cubicBezTo>
                  <a:pt x="4388421" y="4185893"/>
                  <a:pt x="4609715" y="3924934"/>
                  <a:pt x="4678608" y="3981301"/>
                </a:cubicBezTo>
                <a:cubicBezTo>
                  <a:pt x="4747501" y="4037668"/>
                  <a:pt x="4686959" y="4340380"/>
                  <a:pt x="4728712" y="4457290"/>
                </a:cubicBezTo>
                <a:cubicBezTo>
                  <a:pt x="4770466" y="4574200"/>
                  <a:pt x="5027250" y="4473992"/>
                  <a:pt x="4929129" y="4682759"/>
                </a:cubicBezTo>
                <a:cubicBezTo>
                  <a:pt x="4831009" y="4891526"/>
                  <a:pt x="4451052" y="5653526"/>
                  <a:pt x="4139989" y="5709893"/>
                </a:cubicBezTo>
                <a:cubicBezTo>
                  <a:pt x="3828926" y="5766260"/>
                  <a:pt x="3396778" y="4937455"/>
                  <a:pt x="3062750" y="5020962"/>
                </a:cubicBezTo>
                <a:cubicBezTo>
                  <a:pt x="2728723" y="5104469"/>
                  <a:pt x="2037703" y="5989641"/>
                  <a:pt x="2135824" y="6210934"/>
                </a:cubicBezTo>
                <a:cubicBezTo>
                  <a:pt x="2233945" y="6432227"/>
                  <a:pt x="3273606" y="6365421"/>
                  <a:pt x="3651474" y="6348720"/>
                </a:cubicBezTo>
                <a:cubicBezTo>
                  <a:pt x="4029343" y="6332019"/>
                  <a:pt x="4204706" y="6116989"/>
                  <a:pt x="4403035" y="6110726"/>
                </a:cubicBezTo>
                <a:cubicBezTo>
                  <a:pt x="4601364" y="6104463"/>
                  <a:pt x="4799693" y="6196320"/>
                  <a:pt x="4841446" y="6311142"/>
                </a:cubicBezTo>
                <a:cubicBezTo>
                  <a:pt x="4883199" y="6425964"/>
                  <a:pt x="4626416" y="6630556"/>
                  <a:pt x="4653556" y="6799657"/>
                </a:cubicBezTo>
                <a:cubicBezTo>
                  <a:pt x="4680696" y="6968758"/>
                  <a:pt x="4970882" y="7171263"/>
                  <a:pt x="5004285" y="7325751"/>
                </a:cubicBezTo>
                <a:cubicBezTo>
                  <a:pt x="5037688" y="7480239"/>
                  <a:pt x="4933303" y="7620112"/>
                  <a:pt x="4853972" y="7726583"/>
                </a:cubicBezTo>
                <a:cubicBezTo>
                  <a:pt x="4774641" y="7833054"/>
                  <a:pt x="4651468" y="7910299"/>
                  <a:pt x="4528296" y="7964578"/>
                </a:cubicBezTo>
                <a:cubicBezTo>
                  <a:pt x="4405124" y="8018857"/>
                  <a:pt x="4254811" y="8025120"/>
                  <a:pt x="4114937" y="8052260"/>
                </a:cubicBezTo>
                <a:cubicBezTo>
                  <a:pt x="3975063" y="8079400"/>
                  <a:pt x="3828926" y="8144117"/>
                  <a:pt x="3689052" y="8127416"/>
                </a:cubicBezTo>
                <a:cubicBezTo>
                  <a:pt x="3549178" y="8110715"/>
                  <a:pt x="3321622" y="8091926"/>
                  <a:pt x="3275693" y="7952052"/>
                </a:cubicBezTo>
                <a:cubicBezTo>
                  <a:pt x="3229764" y="7812178"/>
                  <a:pt x="3382164" y="7453098"/>
                  <a:pt x="3413479" y="7288172"/>
                </a:cubicBezTo>
                <a:cubicBezTo>
                  <a:pt x="3444794" y="7123246"/>
                  <a:pt x="3580492" y="7010512"/>
                  <a:pt x="3463583" y="6962496"/>
                </a:cubicBezTo>
                <a:cubicBezTo>
                  <a:pt x="3346674" y="6914480"/>
                  <a:pt x="2906175" y="6966671"/>
                  <a:pt x="2712022" y="7000074"/>
                </a:cubicBezTo>
                <a:cubicBezTo>
                  <a:pt x="2517869" y="7033477"/>
                  <a:pt x="2432274" y="7081493"/>
                  <a:pt x="2298663" y="7162912"/>
                </a:cubicBezTo>
                <a:cubicBezTo>
                  <a:pt x="2165052" y="7244331"/>
                  <a:pt x="2033529" y="7371679"/>
                  <a:pt x="1910356" y="7488589"/>
                </a:cubicBezTo>
                <a:cubicBezTo>
                  <a:pt x="1787183" y="7605499"/>
                  <a:pt x="1682800" y="7776688"/>
                  <a:pt x="1559627" y="7864370"/>
                </a:cubicBezTo>
                <a:cubicBezTo>
                  <a:pt x="1436454" y="7952052"/>
                  <a:pt x="1298668" y="7985455"/>
                  <a:pt x="1171320" y="8014682"/>
                </a:cubicBezTo>
                <a:cubicBezTo>
                  <a:pt x="1043972" y="8043909"/>
                  <a:pt x="904098" y="8094013"/>
                  <a:pt x="795539" y="8039734"/>
                </a:cubicBezTo>
                <a:cubicBezTo>
                  <a:pt x="686980" y="7985455"/>
                  <a:pt x="605561" y="7849756"/>
                  <a:pt x="519967" y="7689005"/>
                </a:cubicBezTo>
                <a:cubicBezTo>
                  <a:pt x="434373" y="7528254"/>
                  <a:pt x="346690" y="7296523"/>
                  <a:pt x="281972" y="7075230"/>
                </a:cubicBezTo>
                <a:cubicBezTo>
                  <a:pt x="217254" y="6853937"/>
                  <a:pt x="89907" y="6670221"/>
                  <a:pt x="131660" y="6361246"/>
                </a:cubicBezTo>
                <a:cubicBezTo>
                  <a:pt x="173413" y="6052271"/>
                  <a:pt x="474038" y="5636825"/>
                  <a:pt x="532493" y="5221378"/>
                </a:cubicBezTo>
                <a:cubicBezTo>
                  <a:pt x="590948" y="4805932"/>
                  <a:pt x="526230" y="4187981"/>
                  <a:pt x="482389" y="3868567"/>
                </a:cubicBezTo>
                <a:cubicBezTo>
                  <a:pt x="438548" y="3549153"/>
                  <a:pt x="338339" y="3496962"/>
                  <a:pt x="269446" y="3304896"/>
                </a:cubicBezTo>
                <a:cubicBezTo>
                  <a:pt x="200553" y="3112830"/>
                  <a:pt x="60679" y="2945816"/>
                  <a:pt x="69030" y="2716172"/>
                </a:cubicBezTo>
                <a:cubicBezTo>
                  <a:pt x="77381" y="2486528"/>
                  <a:pt x="263183" y="2206781"/>
                  <a:pt x="319550" y="1927033"/>
                </a:cubicBezTo>
                <a:cubicBezTo>
                  <a:pt x="375917" y="1647285"/>
                  <a:pt x="455249" y="1198436"/>
                  <a:pt x="407233" y="1037685"/>
                </a:cubicBezTo>
                <a:cubicBezTo>
                  <a:pt x="359217" y="876934"/>
                  <a:pt x="91994" y="1033510"/>
                  <a:pt x="31452" y="962529"/>
                </a:cubicBezTo>
                <a:cubicBezTo>
                  <a:pt x="-29090" y="891548"/>
                  <a:pt x="10575" y="663992"/>
                  <a:pt x="43978" y="611800"/>
                </a:cubicBezTo>
                <a:cubicBezTo>
                  <a:pt x="77381" y="559608"/>
                  <a:pt x="215167" y="734973"/>
                  <a:pt x="231868" y="649378"/>
                </a:cubicBezTo>
                <a:cubicBezTo>
                  <a:pt x="248569" y="563783"/>
                  <a:pt x="-1951" y="200529"/>
                  <a:pt x="144186" y="98233"/>
                </a:cubicBezTo>
                <a:cubicBezTo>
                  <a:pt x="235522" y="34298"/>
                  <a:pt x="528285" y="537"/>
                  <a:pt x="773240" y="7"/>
                </a:cubicBezTo>
                <a:close/>
              </a:path>
            </a:pathLst>
          </a:cu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CC7A237F-BB86-495F-89C8-C9D97CDBC4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783190">
            <a:off x="7130887" y="5794015"/>
            <a:ext cx="1931443" cy="1008278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8B6012F3-9632-4259-A499-DB98584450A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75885" y="5588928"/>
            <a:ext cx="1076324" cy="1303049"/>
          </a:xfrm>
          <a:prstGeom prst="rect">
            <a:avLst/>
          </a:prstGeom>
        </p:spPr>
      </p:pic>
      <p:sp>
        <p:nvSpPr>
          <p:cNvPr id="2" name="文字方塊 1">
            <a:extLst>
              <a:ext uri="{FF2B5EF4-FFF2-40B4-BE49-F238E27FC236}">
                <a16:creationId xmlns:a16="http://schemas.microsoft.com/office/drawing/2014/main" id="{FB8DB529-295A-4F5F-B68A-D2F62E9BF3E3}"/>
              </a:ext>
            </a:extLst>
          </p:cNvPr>
          <p:cNvSpPr txBox="1"/>
          <p:nvPr/>
        </p:nvSpPr>
        <p:spPr>
          <a:xfrm>
            <a:off x="0" y="1209398"/>
            <a:ext cx="12192000" cy="1652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3600" b="1" dirty="0">
                <a:solidFill>
                  <a:schemeClr val="bg1"/>
                </a:solidFill>
              </a:rPr>
              <a:t>人權路上，有你有我，</a:t>
            </a:r>
            <a:endParaRPr lang="en-US" altLang="zh-TW" sz="3600" b="1" dirty="0">
              <a:solidFill>
                <a:schemeClr val="bg1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zh-TW" altLang="en-US" sz="3600" b="1" dirty="0">
                <a:solidFill>
                  <a:schemeClr val="accent4"/>
                </a:solidFill>
              </a:rPr>
              <a:t>讓我們一起譴責戰爭，維護和平。</a:t>
            </a:r>
            <a:endParaRPr lang="en-US" sz="3600" b="1" dirty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4762167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5E97E124-649B-4DB2-9C56-F01567E32AF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72" b="14074"/>
          <a:stretch/>
        </p:blipFill>
        <p:spPr>
          <a:xfrm>
            <a:off x="0" y="1513489"/>
            <a:ext cx="12183782" cy="4561489"/>
          </a:xfrm>
          <a:prstGeom prst="rect">
            <a:avLst/>
          </a:prstGeom>
        </p:spPr>
      </p:pic>
      <p:sp>
        <p:nvSpPr>
          <p:cNvPr id="5" name="文字方塊 4">
            <a:extLst>
              <a:ext uri="{FF2B5EF4-FFF2-40B4-BE49-F238E27FC236}">
                <a16:creationId xmlns:a16="http://schemas.microsoft.com/office/drawing/2014/main" id="{4F53F3FF-5037-478E-85F0-54165A2CEC89}"/>
              </a:ext>
            </a:extLst>
          </p:cNvPr>
          <p:cNvSpPr txBox="1"/>
          <p:nvPr/>
        </p:nvSpPr>
        <p:spPr>
          <a:xfrm>
            <a:off x="2995448" y="273269"/>
            <a:ext cx="6064469" cy="5097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F38B04C9-FBCD-41D3-BC30-17DB45CF50DB}"/>
              </a:ext>
            </a:extLst>
          </p:cNvPr>
          <p:cNvSpPr txBox="1"/>
          <p:nvPr/>
        </p:nvSpPr>
        <p:spPr>
          <a:xfrm>
            <a:off x="3132083" y="398301"/>
            <a:ext cx="606446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400" dirty="0">
                <a:solidFill>
                  <a:schemeClr val="bg1"/>
                </a:solidFill>
              </a:rPr>
              <a:t>說說看，你看到了什麼？</a:t>
            </a:r>
            <a:endParaRPr lang="en-US" sz="4400" dirty="0">
              <a:solidFill>
                <a:schemeClr val="bg1"/>
              </a:solidFill>
            </a:endParaRP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20D3A791-4405-4750-A66A-62CFE16661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61412" y="6201250"/>
            <a:ext cx="3055497" cy="438950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B64C1C8A-40B6-4137-8882-54268CF94B8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514" y="2831599"/>
            <a:ext cx="2086948" cy="252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81084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>
            <a:extLst>
              <a:ext uri="{FF2B5EF4-FFF2-40B4-BE49-F238E27FC236}">
                <a16:creationId xmlns:a16="http://schemas.microsoft.com/office/drawing/2014/main" id="{E69FA392-2B03-4A6B-91E1-036B5485AE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5340" y="2019956"/>
            <a:ext cx="3984720" cy="4953482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F8F1A416-8916-48F2-90BF-3AB72D5952E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876" t="22113" r="266" b="16222"/>
          <a:stretch/>
        </p:blipFill>
        <p:spPr>
          <a:xfrm rot="898777">
            <a:off x="6627092" y="694668"/>
            <a:ext cx="3250197" cy="5273635"/>
          </a:xfrm>
          <a:custGeom>
            <a:avLst/>
            <a:gdLst>
              <a:gd name="connsiteX0" fmla="*/ 773240 w 5010684"/>
              <a:gd name="connsiteY0" fmla="*/ 7 h 8130130"/>
              <a:gd name="connsiteX1" fmla="*/ 1108690 w 5010684"/>
              <a:gd name="connsiteY1" fmla="*/ 35603 h 8130130"/>
              <a:gd name="connsiteX2" fmla="*/ 1083638 w 5010684"/>
              <a:gd name="connsiteY2" fmla="*/ 486540 h 8130130"/>
              <a:gd name="connsiteX3" fmla="*/ 1609731 w 5010684"/>
              <a:gd name="connsiteY3" fmla="*/ 411383 h 8130130"/>
              <a:gd name="connsiteX4" fmla="*/ 1409315 w 5010684"/>
              <a:gd name="connsiteY4" fmla="*/ 824742 h 8130130"/>
              <a:gd name="connsiteX5" fmla="*/ 1121216 w 5010684"/>
              <a:gd name="connsiteY5" fmla="*/ 987581 h 8130130"/>
              <a:gd name="connsiteX6" fmla="*/ 1196372 w 5010684"/>
              <a:gd name="connsiteY6" fmla="*/ 2240183 h 8130130"/>
              <a:gd name="connsiteX7" fmla="*/ 1484471 w 5010684"/>
              <a:gd name="connsiteY7" fmla="*/ 3204688 h 8130130"/>
              <a:gd name="connsiteX8" fmla="*/ 1609731 w 5010684"/>
              <a:gd name="connsiteY8" fmla="*/ 2014715 h 8130130"/>
              <a:gd name="connsiteX9" fmla="*/ 1709939 w 5010684"/>
              <a:gd name="connsiteY9" fmla="*/ 837268 h 8130130"/>
              <a:gd name="connsiteX10" fmla="*/ 2073194 w 5010684"/>
              <a:gd name="connsiteY10" fmla="*/ 762112 h 8130130"/>
              <a:gd name="connsiteX11" fmla="*/ 3426005 w 5010684"/>
              <a:gd name="connsiteY11" fmla="*/ 1676512 h 8130130"/>
              <a:gd name="connsiteX12" fmla="*/ 3889468 w 5010684"/>
              <a:gd name="connsiteY12" fmla="*/ 962529 h 8130130"/>
              <a:gd name="connsiteX13" fmla="*/ 3476109 w 5010684"/>
              <a:gd name="connsiteY13" fmla="*/ 737060 h 8130130"/>
              <a:gd name="connsiteX14" fmla="*/ 3551265 w 5010684"/>
              <a:gd name="connsiteY14" fmla="*/ 411383 h 8130130"/>
              <a:gd name="connsiteX15" fmla="*/ 4002202 w 5010684"/>
              <a:gd name="connsiteY15" fmla="*/ 524118 h 8130130"/>
              <a:gd name="connsiteX16" fmla="*/ 4027255 w 5010684"/>
              <a:gd name="connsiteY16" fmla="*/ 173389 h 8130130"/>
              <a:gd name="connsiteX17" fmla="*/ 4615978 w 5010684"/>
              <a:gd name="connsiteY17" fmla="*/ 261071 h 8130130"/>
              <a:gd name="connsiteX18" fmla="*/ 4803868 w 5010684"/>
              <a:gd name="connsiteY18" fmla="*/ 724534 h 8130130"/>
              <a:gd name="connsiteX19" fmla="*/ 4791342 w 5010684"/>
              <a:gd name="connsiteY19" fmla="*/ 1012633 h 8130130"/>
              <a:gd name="connsiteX20" fmla="*/ 4540822 w 5010684"/>
              <a:gd name="connsiteY20" fmla="*/ 1050211 h 8130130"/>
              <a:gd name="connsiteX21" fmla="*/ 4052307 w 5010684"/>
              <a:gd name="connsiteY21" fmla="*/ 2064819 h 8130130"/>
              <a:gd name="connsiteX22" fmla="*/ 3876942 w 5010684"/>
              <a:gd name="connsiteY22" fmla="*/ 2265235 h 8130130"/>
              <a:gd name="connsiteX23" fmla="*/ 4403035 w 5010684"/>
              <a:gd name="connsiteY23" fmla="*/ 2114923 h 8130130"/>
              <a:gd name="connsiteX24" fmla="*/ 4252723 w 5010684"/>
              <a:gd name="connsiteY24" fmla="*/ 2565860 h 8130130"/>
              <a:gd name="connsiteX25" fmla="*/ 4114937 w 5010684"/>
              <a:gd name="connsiteY25" fmla="*/ 2641016 h 8130130"/>
              <a:gd name="connsiteX26" fmla="*/ 4277775 w 5010684"/>
              <a:gd name="connsiteY26" fmla="*/ 3079427 h 8130130"/>
              <a:gd name="connsiteX27" fmla="*/ 4014729 w 5010684"/>
              <a:gd name="connsiteY27" fmla="*/ 3279844 h 8130130"/>
              <a:gd name="connsiteX28" fmla="*/ 4039781 w 5010684"/>
              <a:gd name="connsiteY28" fmla="*/ 3592994 h 8130130"/>
              <a:gd name="connsiteX29" fmla="*/ 4240197 w 5010684"/>
              <a:gd name="connsiteY29" fmla="*/ 3580468 h 8130130"/>
              <a:gd name="connsiteX30" fmla="*/ 4315353 w 5010684"/>
              <a:gd name="connsiteY30" fmla="*/ 4119088 h 8130130"/>
              <a:gd name="connsiteX31" fmla="*/ 4678608 w 5010684"/>
              <a:gd name="connsiteY31" fmla="*/ 3981301 h 8130130"/>
              <a:gd name="connsiteX32" fmla="*/ 4728712 w 5010684"/>
              <a:gd name="connsiteY32" fmla="*/ 4457290 h 8130130"/>
              <a:gd name="connsiteX33" fmla="*/ 4929129 w 5010684"/>
              <a:gd name="connsiteY33" fmla="*/ 4682759 h 8130130"/>
              <a:gd name="connsiteX34" fmla="*/ 4139989 w 5010684"/>
              <a:gd name="connsiteY34" fmla="*/ 5709893 h 8130130"/>
              <a:gd name="connsiteX35" fmla="*/ 3062750 w 5010684"/>
              <a:gd name="connsiteY35" fmla="*/ 5020962 h 8130130"/>
              <a:gd name="connsiteX36" fmla="*/ 2135824 w 5010684"/>
              <a:gd name="connsiteY36" fmla="*/ 6210934 h 8130130"/>
              <a:gd name="connsiteX37" fmla="*/ 3651474 w 5010684"/>
              <a:gd name="connsiteY37" fmla="*/ 6348720 h 8130130"/>
              <a:gd name="connsiteX38" fmla="*/ 4403035 w 5010684"/>
              <a:gd name="connsiteY38" fmla="*/ 6110726 h 8130130"/>
              <a:gd name="connsiteX39" fmla="*/ 4841446 w 5010684"/>
              <a:gd name="connsiteY39" fmla="*/ 6311142 h 8130130"/>
              <a:gd name="connsiteX40" fmla="*/ 4653556 w 5010684"/>
              <a:gd name="connsiteY40" fmla="*/ 6799657 h 8130130"/>
              <a:gd name="connsiteX41" fmla="*/ 5004285 w 5010684"/>
              <a:gd name="connsiteY41" fmla="*/ 7325751 h 8130130"/>
              <a:gd name="connsiteX42" fmla="*/ 4853972 w 5010684"/>
              <a:gd name="connsiteY42" fmla="*/ 7726583 h 8130130"/>
              <a:gd name="connsiteX43" fmla="*/ 4528296 w 5010684"/>
              <a:gd name="connsiteY43" fmla="*/ 7964578 h 8130130"/>
              <a:gd name="connsiteX44" fmla="*/ 4114937 w 5010684"/>
              <a:gd name="connsiteY44" fmla="*/ 8052260 h 8130130"/>
              <a:gd name="connsiteX45" fmla="*/ 3689052 w 5010684"/>
              <a:gd name="connsiteY45" fmla="*/ 8127416 h 8130130"/>
              <a:gd name="connsiteX46" fmla="*/ 3275693 w 5010684"/>
              <a:gd name="connsiteY46" fmla="*/ 7952052 h 8130130"/>
              <a:gd name="connsiteX47" fmla="*/ 3413479 w 5010684"/>
              <a:gd name="connsiteY47" fmla="*/ 7288172 h 8130130"/>
              <a:gd name="connsiteX48" fmla="*/ 3463583 w 5010684"/>
              <a:gd name="connsiteY48" fmla="*/ 6962496 h 8130130"/>
              <a:gd name="connsiteX49" fmla="*/ 2712022 w 5010684"/>
              <a:gd name="connsiteY49" fmla="*/ 7000074 h 8130130"/>
              <a:gd name="connsiteX50" fmla="*/ 2298663 w 5010684"/>
              <a:gd name="connsiteY50" fmla="*/ 7162912 h 8130130"/>
              <a:gd name="connsiteX51" fmla="*/ 1910356 w 5010684"/>
              <a:gd name="connsiteY51" fmla="*/ 7488589 h 8130130"/>
              <a:gd name="connsiteX52" fmla="*/ 1559627 w 5010684"/>
              <a:gd name="connsiteY52" fmla="*/ 7864370 h 8130130"/>
              <a:gd name="connsiteX53" fmla="*/ 1171320 w 5010684"/>
              <a:gd name="connsiteY53" fmla="*/ 8014682 h 8130130"/>
              <a:gd name="connsiteX54" fmla="*/ 795539 w 5010684"/>
              <a:gd name="connsiteY54" fmla="*/ 8039734 h 8130130"/>
              <a:gd name="connsiteX55" fmla="*/ 519967 w 5010684"/>
              <a:gd name="connsiteY55" fmla="*/ 7689005 h 8130130"/>
              <a:gd name="connsiteX56" fmla="*/ 281972 w 5010684"/>
              <a:gd name="connsiteY56" fmla="*/ 7075230 h 8130130"/>
              <a:gd name="connsiteX57" fmla="*/ 131660 w 5010684"/>
              <a:gd name="connsiteY57" fmla="*/ 6361246 h 8130130"/>
              <a:gd name="connsiteX58" fmla="*/ 532493 w 5010684"/>
              <a:gd name="connsiteY58" fmla="*/ 5221378 h 8130130"/>
              <a:gd name="connsiteX59" fmla="*/ 482389 w 5010684"/>
              <a:gd name="connsiteY59" fmla="*/ 3868567 h 8130130"/>
              <a:gd name="connsiteX60" fmla="*/ 269446 w 5010684"/>
              <a:gd name="connsiteY60" fmla="*/ 3304896 h 8130130"/>
              <a:gd name="connsiteX61" fmla="*/ 69030 w 5010684"/>
              <a:gd name="connsiteY61" fmla="*/ 2716172 h 8130130"/>
              <a:gd name="connsiteX62" fmla="*/ 319550 w 5010684"/>
              <a:gd name="connsiteY62" fmla="*/ 1927033 h 8130130"/>
              <a:gd name="connsiteX63" fmla="*/ 407233 w 5010684"/>
              <a:gd name="connsiteY63" fmla="*/ 1037685 h 8130130"/>
              <a:gd name="connsiteX64" fmla="*/ 31452 w 5010684"/>
              <a:gd name="connsiteY64" fmla="*/ 962529 h 8130130"/>
              <a:gd name="connsiteX65" fmla="*/ 43978 w 5010684"/>
              <a:gd name="connsiteY65" fmla="*/ 611800 h 8130130"/>
              <a:gd name="connsiteX66" fmla="*/ 231868 w 5010684"/>
              <a:gd name="connsiteY66" fmla="*/ 649378 h 8130130"/>
              <a:gd name="connsiteX67" fmla="*/ 144186 w 5010684"/>
              <a:gd name="connsiteY67" fmla="*/ 98233 h 8130130"/>
              <a:gd name="connsiteX68" fmla="*/ 773240 w 5010684"/>
              <a:gd name="connsiteY68" fmla="*/ 7 h 81301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</a:cxnLst>
            <a:rect l="l" t="t" r="r" b="b"/>
            <a:pathLst>
              <a:path w="5010684" h="8130130">
                <a:moveTo>
                  <a:pt x="773240" y="7"/>
                </a:moveTo>
                <a:cubicBezTo>
                  <a:pt x="920213" y="-311"/>
                  <a:pt x="1049975" y="11334"/>
                  <a:pt x="1108690" y="35603"/>
                </a:cubicBezTo>
                <a:cubicBezTo>
                  <a:pt x="1265265" y="100321"/>
                  <a:pt x="1000131" y="423910"/>
                  <a:pt x="1083638" y="486540"/>
                </a:cubicBezTo>
                <a:cubicBezTo>
                  <a:pt x="1167145" y="549170"/>
                  <a:pt x="1555452" y="355016"/>
                  <a:pt x="1609731" y="411383"/>
                </a:cubicBezTo>
                <a:cubicBezTo>
                  <a:pt x="1664010" y="467750"/>
                  <a:pt x="1490734" y="728709"/>
                  <a:pt x="1409315" y="824742"/>
                </a:cubicBezTo>
                <a:cubicBezTo>
                  <a:pt x="1327896" y="920775"/>
                  <a:pt x="1156706" y="751674"/>
                  <a:pt x="1121216" y="987581"/>
                </a:cubicBezTo>
                <a:cubicBezTo>
                  <a:pt x="1085726" y="1223488"/>
                  <a:pt x="1131654" y="1872753"/>
                  <a:pt x="1196372" y="2240183"/>
                </a:cubicBezTo>
                <a:cubicBezTo>
                  <a:pt x="1261090" y="2607613"/>
                  <a:pt x="1415578" y="3242266"/>
                  <a:pt x="1484471" y="3204688"/>
                </a:cubicBezTo>
                <a:cubicBezTo>
                  <a:pt x="1553364" y="3167110"/>
                  <a:pt x="1572153" y="2409285"/>
                  <a:pt x="1609731" y="2014715"/>
                </a:cubicBezTo>
                <a:cubicBezTo>
                  <a:pt x="1647309" y="1620145"/>
                  <a:pt x="1632695" y="1046035"/>
                  <a:pt x="1709939" y="837268"/>
                </a:cubicBezTo>
                <a:cubicBezTo>
                  <a:pt x="1787183" y="628501"/>
                  <a:pt x="1787183" y="622238"/>
                  <a:pt x="2073194" y="762112"/>
                </a:cubicBezTo>
                <a:cubicBezTo>
                  <a:pt x="2359205" y="901986"/>
                  <a:pt x="3123293" y="1643109"/>
                  <a:pt x="3426005" y="1676512"/>
                </a:cubicBezTo>
                <a:cubicBezTo>
                  <a:pt x="3728717" y="1709915"/>
                  <a:pt x="3881117" y="1119104"/>
                  <a:pt x="3889468" y="962529"/>
                </a:cubicBezTo>
                <a:cubicBezTo>
                  <a:pt x="3897819" y="805954"/>
                  <a:pt x="3532476" y="828918"/>
                  <a:pt x="3476109" y="737060"/>
                </a:cubicBezTo>
                <a:cubicBezTo>
                  <a:pt x="3419742" y="645202"/>
                  <a:pt x="3463583" y="446873"/>
                  <a:pt x="3551265" y="411383"/>
                </a:cubicBezTo>
                <a:cubicBezTo>
                  <a:pt x="3638947" y="375893"/>
                  <a:pt x="3922870" y="563784"/>
                  <a:pt x="4002202" y="524118"/>
                </a:cubicBezTo>
                <a:cubicBezTo>
                  <a:pt x="4081534" y="484452"/>
                  <a:pt x="3924959" y="217230"/>
                  <a:pt x="4027255" y="173389"/>
                </a:cubicBezTo>
                <a:cubicBezTo>
                  <a:pt x="4129551" y="129548"/>
                  <a:pt x="4486542" y="169213"/>
                  <a:pt x="4615978" y="261071"/>
                </a:cubicBezTo>
                <a:cubicBezTo>
                  <a:pt x="4745414" y="352929"/>
                  <a:pt x="4774641" y="599274"/>
                  <a:pt x="4803868" y="724534"/>
                </a:cubicBezTo>
                <a:cubicBezTo>
                  <a:pt x="4833095" y="849794"/>
                  <a:pt x="4835183" y="958354"/>
                  <a:pt x="4791342" y="1012633"/>
                </a:cubicBezTo>
                <a:cubicBezTo>
                  <a:pt x="4747501" y="1066912"/>
                  <a:pt x="4663995" y="874847"/>
                  <a:pt x="4540822" y="1050211"/>
                </a:cubicBezTo>
                <a:cubicBezTo>
                  <a:pt x="4417649" y="1225575"/>
                  <a:pt x="4162954" y="1862315"/>
                  <a:pt x="4052307" y="2064819"/>
                </a:cubicBezTo>
                <a:cubicBezTo>
                  <a:pt x="3941660" y="2267323"/>
                  <a:pt x="3818487" y="2256884"/>
                  <a:pt x="3876942" y="2265235"/>
                </a:cubicBezTo>
                <a:cubicBezTo>
                  <a:pt x="3935397" y="2273586"/>
                  <a:pt x="4340405" y="2064819"/>
                  <a:pt x="4403035" y="2114923"/>
                </a:cubicBezTo>
                <a:cubicBezTo>
                  <a:pt x="4465665" y="2165027"/>
                  <a:pt x="4300739" y="2478178"/>
                  <a:pt x="4252723" y="2565860"/>
                </a:cubicBezTo>
                <a:cubicBezTo>
                  <a:pt x="4204707" y="2653542"/>
                  <a:pt x="4110762" y="2555421"/>
                  <a:pt x="4114937" y="2641016"/>
                </a:cubicBezTo>
                <a:cubicBezTo>
                  <a:pt x="4119112" y="2726610"/>
                  <a:pt x="4294476" y="2972956"/>
                  <a:pt x="4277775" y="3079427"/>
                </a:cubicBezTo>
                <a:cubicBezTo>
                  <a:pt x="4261074" y="3185898"/>
                  <a:pt x="4054395" y="3194249"/>
                  <a:pt x="4014729" y="3279844"/>
                </a:cubicBezTo>
                <a:cubicBezTo>
                  <a:pt x="3975063" y="3365439"/>
                  <a:pt x="4002203" y="3542890"/>
                  <a:pt x="4039781" y="3592994"/>
                </a:cubicBezTo>
                <a:cubicBezTo>
                  <a:pt x="4077359" y="3643098"/>
                  <a:pt x="4194268" y="3492786"/>
                  <a:pt x="4240197" y="3580468"/>
                </a:cubicBezTo>
                <a:cubicBezTo>
                  <a:pt x="4286126" y="3668150"/>
                  <a:pt x="4242285" y="4052283"/>
                  <a:pt x="4315353" y="4119088"/>
                </a:cubicBezTo>
                <a:cubicBezTo>
                  <a:pt x="4388421" y="4185893"/>
                  <a:pt x="4609715" y="3924934"/>
                  <a:pt x="4678608" y="3981301"/>
                </a:cubicBezTo>
                <a:cubicBezTo>
                  <a:pt x="4747501" y="4037668"/>
                  <a:pt x="4686959" y="4340380"/>
                  <a:pt x="4728712" y="4457290"/>
                </a:cubicBezTo>
                <a:cubicBezTo>
                  <a:pt x="4770466" y="4574200"/>
                  <a:pt x="5027250" y="4473992"/>
                  <a:pt x="4929129" y="4682759"/>
                </a:cubicBezTo>
                <a:cubicBezTo>
                  <a:pt x="4831009" y="4891526"/>
                  <a:pt x="4451052" y="5653526"/>
                  <a:pt x="4139989" y="5709893"/>
                </a:cubicBezTo>
                <a:cubicBezTo>
                  <a:pt x="3828926" y="5766260"/>
                  <a:pt x="3396778" y="4937455"/>
                  <a:pt x="3062750" y="5020962"/>
                </a:cubicBezTo>
                <a:cubicBezTo>
                  <a:pt x="2728723" y="5104469"/>
                  <a:pt x="2037703" y="5989641"/>
                  <a:pt x="2135824" y="6210934"/>
                </a:cubicBezTo>
                <a:cubicBezTo>
                  <a:pt x="2233945" y="6432227"/>
                  <a:pt x="3273606" y="6365421"/>
                  <a:pt x="3651474" y="6348720"/>
                </a:cubicBezTo>
                <a:cubicBezTo>
                  <a:pt x="4029343" y="6332019"/>
                  <a:pt x="4204706" y="6116989"/>
                  <a:pt x="4403035" y="6110726"/>
                </a:cubicBezTo>
                <a:cubicBezTo>
                  <a:pt x="4601364" y="6104463"/>
                  <a:pt x="4799693" y="6196320"/>
                  <a:pt x="4841446" y="6311142"/>
                </a:cubicBezTo>
                <a:cubicBezTo>
                  <a:pt x="4883199" y="6425964"/>
                  <a:pt x="4626416" y="6630556"/>
                  <a:pt x="4653556" y="6799657"/>
                </a:cubicBezTo>
                <a:cubicBezTo>
                  <a:pt x="4680696" y="6968758"/>
                  <a:pt x="4970882" y="7171263"/>
                  <a:pt x="5004285" y="7325751"/>
                </a:cubicBezTo>
                <a:cubicBezTo>
                  <a:pt x="5037688" y="7480239"/>
                  <a:pt x="4933303" y="7620112"/>
                  <a:pt x="4853972" y="7726583"/>
                </a:cubicBezTo>
                <a:cubicBezTo>
                  <a:pt x="4774641" y="7833054"/>
                  <a:pt x="4651468" y="7910299"/>
                  <a:pt x="4528296" y="7964578"/>
                </a:cubicBezTo>
                <a:cubicBezTo>
                  <a:pt x="4405124" y="8018857"/>
                  <a:pt x="4254811" y="8025120"/>
                  <a:pt x="4114937" y="8052260"/>
                </a:cubicBezTo>
                <a:cubicBezTo>
                  <a:pt x="3975063" y="8079400"/>
                  <a:pt x="3828926" y="8144117"/>
                  <a:pt x="3689052" y="8127416"/>
                </a:cubicBezTo>
                <a:cubicBezTo>
                  <a:pt x="3549178" y="8110715"/>
                  <a:pt x="3321622" y="8091926"/>
                  <a:pt x="3275693" y="7952052"/>
                </a:cubicBezTo>
                <a:cubicBezTo>
                  <a:pt x="3229764" y="7812178"/>
                  <a:pt x="3382164" y="7453098"/>
                  <a:pt x="3413479" y="7288172"/>
                </a:cubicBezTo>
                <a:cubicBezTo>
                  <a:pt x="3444794" y="7123246"/>
                  <a:pt x="3580492" y="7010512"/>
                  <a:pt x="3463583" y="6962496"/>
                </a:cubicBezTo>
                <a:cubicBezTo>
                  <a:pt x="3346674" y="6914480"/>
                  <a:pt x="2906175" y="6966671"/>
                  <a:pt x="2712022" y="7000074"/>
                </a:cubicBezTo>
                <a:cubicBezTo>
                  <a:pt x="2517869" y="7033477"/>
                  <a:pt x="2432274" y="7081493"/>
                  <a:pt x="2298663" y="7162912"/>
                </a:cubicBezTo>
                <a:cubicBezTo>
                  <a:pt x="2165052" y="7244331"/>
                  <a:pt x="2033529" y="7371679"/>
                  <a:pt x="1910356" y="7488589"/>
                </a:cubicBezTo>
                <a:cubicBezTo>
                  <a:pt x="1787183" y="7605499"/>
                  <a:pt x="1682800" y="7776688"/>
                  <a:pt x="1559627" y="7864370"/>
                </a:cubicBezTo>
                <a:cubicBezTo>
                  <a:pt x="1436454" y="7952052"/>
                  <a:pt x="1298668" y="7985455"/>
                  <a:pt x="1171320" y="8014682"/>
                </a:cubicBezTo>
                <a:cubicBezTo>
                  <a:pt x="1043972" y="8043909"/>
                  <a:pt x="904098" y="8094013"/>
                  <a:pt x="795539" y="8039734"/>
                </a:cubicBezTo>
                <a:cubicBezTo>
                  <a:pt x="686980" y="7985455"/>
                  <a:pt x="605561" y="7849756"/>
                  <a:pt x="519967" y="7689005"/>
                </a:cubicBezTo>
                <a:cubicBezTo>
                  <a:pt x="434373" y="7528254"/>
                  <a:pt x="346690" y="7296523"/>
                  <a:pt x="281972" y="7075230"/>
                </a:cubicBezTo>
                <a:cubicBezTo>
                  <a:pt x="217254" y="6853937"/>
                  <a:pt x="89907" y="6670221"/>
                  <a:pt x="131660" y="6361246"/>
                </a:cubicBezTo>
                <a:cubicBezTo>
                  <a:pt x="173413" y="6052271"/>
                  <a:pt x="474038" y="5636825"/>
                  <a:pt x="532493" y="5221378"/>
                </a:cubicBezTo>
                <a:cubicBezTo>
                  <a:pt x="590948" y="4805932"/>
                  <a:pt x="526230" y="4187981"/>
                  <a:pt x="482389" y="3868567"/>
                </a:cubicBezTo>
                <a:cubicBezTo>
                  <a:pt x="438548" y="3549153"/>
                  <a:pt x="338339" y="3496962"/>
                  <a:pt x="269446" y="3304896"/>
                </a:cubicBezTo>
                <a:cubicBezTo>
                  <a:pt x="200553" y="3112830"/>
                  <a:pt x="60679" y="2945816"/>
                  <a:pt x="69030" y="2716172"/>
                </a:cubicBezTo>
                <a:cubicBezTo>
                  <a:pt x="77381" y="2486528"/>
                  <a:pt x="263183" y="2206781"/>
                  <a:pt x="319550" y="1927033"/>
                </a:cubicBezTo>
                <a:cubicBezTo>
                  <a:pt x="375917" y="1647285"/>
                  <a:pt x="455249" y="1198436"/>
                  <a:pt x="407233" y="1037685"/>
                </a:cubicBezTo>
                <a:cubicBezTo>
                  <a:pt x="359217" y="876934"/>
                  <a:pt x="91994" y="1033510"/>
                  <a:pt x="31452" y="962529"/>
                </a:cubicBezTo>
                <a:cubicBezTo>
                  <a:pt x="-29090" y="891548"/>
                  <a:pt x="10575" y="663992"/>
                  <a:pt x="43978" y="611800"/>
                </a:cubicBezTo>
                <a:cubicBezTo>
                  <a:pt x="77381" y="559608"/>
                  <a:pt x="215167" y="734973"/>
                  <a:pt x="231868" y="649378"/>
                </a:cubicBezTo>
                <a:cubicBezTo>
                  <a:pt x="248569" y="563783"/>
                  <a:pt x="-1951" y="200529"/>
                  <a:pt x="144186" y="98233"/>
                </a:cubicBezTo>
                <a:cubicBezTo>
                  <a:pt x="235522" y="34298"/>
                  <a:pt x="528285" y="537"/>
                  <a:pt x="773240" y="7"/>
                </a:cubicBezTo>
                <a:close/>
              </a:path>
            </a:pathLst>
          </a:cu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29E1D65F-0293-415A-825C-FC54958E791B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4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743034" y="5536525"/>
            <a:ext cx="7389922" cy="1321475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C824C8BD-74AD-41DE-8881-3FFFC61C45EB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prstClr val="black"/>
              <a:schemeClr val="accent4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7897889" y="-101032"/>
            <a:ext cx="4470134" cy="1791601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F01090D9-2114-40E4-87DF-FE4ADB226822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prstClr val="black"/>
              <a:schemeClr val="accent4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334777" y="69316"/>
            <a:ext cx="3918669" cy="1583039"/>
          </a:xfrm>
          <a:prstGeom prst="rect">
            <a:avLst/>
          </a:prstGeom>
        </p:spPr>
      </p:pic>
      <p:pic>
        <p:nvPicPr>
          <p:cNvPr id="14" name="圖片 13">
            <a:extLst>
              <a:ext uri="{FF2B5EF4-FFF2-40B4-BE49-F238E27FC236}">
                <a16:creationId xmlns:a16="http://schemas.microsoft.com/office/drawing/2014/main" id="{6CDC4F79-93FB-4985-A565-B09BA362FFC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272147">
            <a:off x="9038245" y="3500919"/>
            <a:ext cx="3137440" cy="2864210"/>
          </a:xfrm>
          <a:prstGeom prst="rect">
            <a:avLst/>
          </a:prstGeom>
        </p:spPr>
      </p:pic>
      <p:pic>
        <p:nvPicPr>
          <p:cNvPr id="2" name="圖片 1">
            <a:extLst>
              <a:ext uri="{FF2B5EF4-FFF2-40B4-BE49-F238E27FC236}">
                <a16:creationId xmlns:a16="http://schemas.microsoft.com/office/drawing/2014/main" id="{68E83221-CC23-46E8-B115-64B7CECE288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783190">
            <a:off x="3041788" y="2196249"/>
            <a:ext cx="6490060" cy="3388031"/>
          </a:xfrm>
          <a:prstGeom prst="rect">
            <a:avLst/>
          </a:prstGeom>
        </p:spPr>
      </p:pic>
      <p:sp>
        <p:nvSpPr>
          <p:cNvPr id="13" name="文字方塊 12">
            <a:extLst>
              <a:ext uri="{FF2B5EF4-FFF2-40B4-BE49-F238E27FC236}">
                <a16:creationId xmlns:a16="http://schemas.microsoft.com/office/drawing/2014/main" id="{7D573921-1FE9-4076-A4D0-DB7E6794D3E0}"/>
              </a:ext>
            </a:extLst>
          </p:cNvPr>
          <p:cNvSpPr txBox="1"/>
          <p:nvPr/>
        </p:nvSpPr>
        <p:spPr>
          <a:xfrm>
            <a:off x="2456331" y="5064395"/>
            <a:ext cx="44518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b="1" dirty="0">
                <a:solidFill>
                  <a:schemeClr val="bg1"/>
                </a:solidFill>
              </a:rPr>
              <a:t>抱著嬰兒哭泣的母親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9D2B0A50-4EF6-4E2E-9E8B-D4CD35C5EF0F}"/>
              </a:ext>
            </a:extLst>
          </p:cNvPr>
          <p:cNvSpPr txBox="1"/>
          <p:nvPr/>
        </p:nvSpPr>
        <p:spPr>
          <a:xfrm>
            <a:off x="1359845" y="1481782"/>
            <a:ext cx="19513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b="1" dirty="0">
                <a:solidFill>
                  <a:schemeClr val="bg1"/>
                </a:solidFill>
              </a:rPr>
              <a:t>緊張的牛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B6C2B572-28DB-48E0-BA73-DEFD085A2011}"/>
              </a:ext>
            </a:extLst>
          </p:cNvPr>
          <p:cNvSpPr txBox="1"/>
          <p:nvPr/>
        </p:nvSpPr>
        <p:spPr>
          <a:xfrm>
            <a:off x="5178213" y="1685769"/>
            <a:ext cx="20115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b="1" dirty="0">
                <a:solidFill>
                  <a:schemeClr val="bg1"/>
                </a:solidFill>
              </a:rPr>
              <a:t>哭泣的人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19" name="文字方塊 18">
            <a:extLst>
              <a:ext uri="{FF2B5EF4-FFF2-40B4-BE49-F238E27FC236}">
                <a16:creationId xmlns:a16="http://schemas.microsoft.com/office/drawing/2014/main" id="{6358B1AA-01B6-4979-B981-263B3599DAB9}"/>
              </a:ext>
            </a:extLst>
          </p:cNvPr>
          <p:cNvSpPr txBox="1"/>
          <p:nvPr/>
        </p:nvSpPr>
        <p:spPr>
          <a:xfrm>
            <a:off x="1352622" y="364224"/>
            <a:ext cx="12203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b="1" dirty="0">
                <a:solidFill>
                  <a:schemeClr val="bg1"/>
                </a:solidFill>
              </a:rPr>
              <a:t>燈泡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20" name="文字方塊 19">
            <a:extLst>
              <a:ext uri="{FF2B5EF4-FFF2-40B4-BE49-F238E27FC236}">
                <a16:creationId xmlns:a16="http://schemas.microsoft.com/office/drawing/2014/main" id="{7444EC9E-9A40-4207-B5B7-D3BB7B72D70B}"/>
              </a:ext>
            </a:extLst>
          </p:cNvPr>
          <p:cNvSpPr txBox="1"/>
          <p:nvPr/>
        </p:nvSpPr>
        <p:spPr>
          <a:xfrm>
            <a:off x="10051500" y="2715660"/>
            <a:ext cx="22749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b="1" dirty="0">
                <a:solidFill>
                  <a:schemeClr val="bg1"/>
                </a:solidFill>
              </a:rPr>
              <a:t>懼怕的馬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21" name="文字方塊 20">
            <a:extLst>
              <a:ext uri="{FF2B5EF4-FFF2-40B4-BE49-F238E27FC236}">
                <a16:creationId xmlns:a16="http://schemas.microsoft.com/office/drawing/2014/main" id="{727601E1-9D88-442A-A1A1-FED816F04D9F}"/>
              </a:ext>
            </a:extLst>
          </p:cNvPr>
          <p:cNvSpPr txBox="1"/>
          <p:nvPr/>
        </p:nvSpPr>
        <p:spPr>
          <a:xfrm>
            <a:off x="6505109" y="5570193"/>
            <a:ext cx="18178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b="1" dirty="0">
                <a:solidFill>
                  <a:schemeClr val="bg1"/>
                </a:solidFill>
              </a:rPr>
              <a:t>倒地的人</a:t>
            </a:r>
            <a:endParaRPr lang="en-US" sz="3200" b="1" dirty="0">
              <a:solidFill>
                <a:schemeClr val="bg1"/>
              </a:solidFill>
            </a:endParaRPr>
          </a:p>
        </p:txBody>
      </p:sp>
      <p:pic>
        <p:nvPicPr>
          <p:cNvPr id="16" name="圖片 15">
            <a:extLst>
              <a:ext uri="{FF2B5EF4-FFF2-40B4-BE49-F238E27FC236}">
                <a16:creationId xmlns:a16="http://schemas.microsoft.com/office/drawing/2014/main" id="{A3CC8430-B4ED-4A44-AD6E-A419D490A58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77421" y="3649821"/>
            <a:ext cx="2565613" cy="3106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2121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66000"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  <p:bldP spid="15" grpId="0"/>
      <p:bldP spid="15" grpId="1"/>
      <p:bldP spid="18" grpId="0"/>
      <p:bldP spid="18" grpId="1"/>
      <p:bldP spid="19" grpId="0"/>
      <p:bldP spid="19" grpId="1"/>
      <p:bldP spid="20" grpId="0"/>
      <p:bldP spid="20" grpId="1"/>
      <p:bldP spid="21" grpId="0"/>
      <p:bldP spid="21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圖片 10">
            <a:extLst>
              <a:ext uri="{FF2B5EF4-FFF2-40B4-BE49-F238E27FC236}">
                <a16:creationId xmlns:a16="http://schemas.microsoft.com/office/drawing/2014/main" id="{DFA9F098-20D4-44DE-B195-7BEF79212E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2142" y="265731"/>
            <a:ext cx="8921152" cy="4743099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E69FA392-2B03-4A6B-91E1-036B5485AE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4526" y="5543045"/>
            <a:ext cx="1109211" cy="1378881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F8F1A416-8916-48F2-90BF-3AB72D5952E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876" t="22113" r="266" b="16222"/>
          <a:stretch/>
        </p:blipFill>
        <p:spPr>
          <a:xfrm>
            <a:off x="7299069" y="4861648"/>
            <a:ext cx="1232508" cy="1999817"/>
          </a:xfrm>
          <a:custGeom>
            <a:avLst/>
            <a:gdLst>
              <a:gd name="connsiteX0" fmla="*/ 773240 w 5010684"/>
              <a:gd name="connsiteY0" fmla="*/ 7 h 8130130"/>
              <a:gd name="connsiteX1" fmla="*/ 1108690 w 5010684"/>
              <a:gd name="connsiteY1" fmla="*/ 35603 h 8130130"/>
              <a:gd name="connsiteX2" fmla="*/ 1083638 w 5010684"/>
              <a:gd name="connsiteY2" fmla="*/ 486540 h 8130130"/>
              <a:gd name="connsiteX3" fmla="*/ 1609731 w 5010684"/>
              <a:gd name="connsiteY3" fmla="*/ 411383 h 8130130"/>
              <a:gd name="connsiteX4" fmla="*/ 1409315 w 5010684"/>
              <a:gd name="connsiteY4" fmla="*/ 824742 h 8130130"/>
              <a:gd name="connsiteX5" fmla="*/ 1121216 w 5010684"/>
              <a:gd name="connsiteY5" fmla="*/ 987581 h 8130130"/>
              <a:gd name="connsiteX6" fmla="*/ 1196372 w 5010684"/>
              <a:gd name="connsiteY6" fmla="*/ 2240183 h 8130130"/>
              <a:gd name="connsiteX7" fmla="*/ 1484471 w 5010684"/>
              <a:gd name="connsiteY7" fmla="*/ 3204688 h 8130130"/>
              <a:gd name="connsiteX8" fmla="*/ 1609731 w 5010684"/>
              <a:gd name="connsiteY8" fmla="*/ 2014715 h 8130130"/>
              <a:gd name="connsiteX9" fmla="*/ 1709939 w 5010684"/>
              <a:gd name="connsiteY9" fmla="*/ 837268 h 8130130"/>
              <a:gd name="connsiteX10" fmla="*/ 2073194 w 5010684"/>
              <a:gd name="connsiteY10" fmla="*/ 762112 h 8130130"/>
              <a:gd name="connsiteX11" fmla="*/ 3426005 w 5010684"/>
              <a:gd name="connsiteY11" fmla="*/ 1676512 h 8130130"/>
              <a:gd name="connsiteX12" fmla="*/ 3889468 w 5010684"/>
              <a:gd name="connsiteY12" fmla="*/ 962529 h 8130130"/>
              <a:gd name="connsiteX13" fmla="*/ 3476109 w 5010684"/>
              <a:gd name="connsiteY13" fmla="*/ 737060 h 8130130"/>
              <a:gd name="connsiteX14" fmla="*/ 3551265 w 5010684"/>
              <a:gd name="connsiteY14" fmla="*/ 411383 h 8130130"/>
              <a:gd name="connsiteX15" fmla="*/ 4002202 w 5010684"/>
              <a:gd name="connsiteY15" fmla="*/ 524118 h 8130130"/>
              <a:gd name="connsiteX16" fmla="*/ 4027255 w 5010684"/>
              <a:gd name="connsiteY16" fmla="*/ 173389 h 8130130"/>
              <a:gd name="connsiteX17" fmla="*/ 4615978 w 5010684"/>
              <a:gd name="connsiteY17" fmla="*/ 261071 h 8130130"/>
              <a:gd name="connsiteX18" fmla="*/ 4803868 w 5010684"/>
              <a:gd name="connsiteY18" fmla="*/ 724534 h 8130130"/>
              <a:gd name="connsiteX19" fmla="*/ 4791342 w 5010684"/>
              <a:gd name="connsiteY19" fmla="*/ 1012633 h 8130130"/>
              <a:gd name="connsiteX20" fmla="*/ 4540822 w 5010684"/>
              <a:gd name="connsiteY20" fmla="*/ 1050211 h 8130130"/>
              <a:gd name="connsiteX21" fmla="*/ 4052307 w 5010684"/>
              <a:gd name="connsiteY21" fmla="*/ 2064819 h 8130130"/>
              <a:gd name="connsiteX22" fmla="*/ 3876942 w 5010684"/>
              <a:gd name="connsiteY22" fmla="*/ 2265235 h 8130130"/>
              <a:gd name="connsiteX23" fmla="*/ 4403035 w 5010684"/>
              <a:gd name="connsiteY23" fmla="*/ 2114923 h 8130130"/>
              <a:gd name="connsiteX24" fmla="*/ 4252723 w 5010684"/>
              <a:gd name="connsiteY24" fmla="*/ 2565860 h 8130130"/>
              <a:gd name="connsiteX25" fmla="*/ 4114937 w 5010684"/>
              <a:gd name="connsiteY25" fmla="*/ 2641016 h 8130130"/>
              <a:gd name="connsiteX26" fmla="*/ 4277775 w 5010684"/>
              <a:gd name="connsiteY26" fmla="*/ 3079427 h 8130130"/>
              <a:gd name="connsiteX27" fmla="*/ 4014729 w 5010684"/>
              <a:gd name="connsiteY27" fmla="*/ 3279844 h 8130130"/>
              <a:gd name="connsiteX28" fmla="*/ 4039781 w 5010684"/>
              <a:gd name="connsiteY28" fmla="*/ 3592994 h 8130130"/>
              <a:gd name="connsiteX29" fmla="*/ 4240197 w 5010684"/>
              <a:gd name="connsiteY29" fmla="*/ 3580468 h 8130130"/>
              <a:gd name="connsiteX30" fmla="*/ 4315353 w 5010684"/>
              <a:gd name="connsiteY30" fmla="*/ 4119088 h 8130130"/>
              <a:gd name="connsiteX31" fmla="*/ 4678608 w 5010684"/>
              <a:gd name="connsiteY31" fmla="*/ 3981301 h 8130130"/>
              <a:gd name="connsiteX32" fmla="*/ 4728712 w 5010684"/>
              <a:gd name="connsiteY32" fmla="*/ 4457290 h 8130130"/>
              <a:gd name="connsiteX33" fmla="*/ 4929129 w 5010684"/>
              <a:gd name="connsiteY33" fmla="*/ 4682759 h 8130130"/>
              <a:gd name="connsiteX34" fmla="*/ 4139989 w 5010684"/>
              <a:gd name="connsiteY34" fmla="*/ 5709893 h 8130130"/>
              <a:gd name="connsiteX35" fmla="*/ 3062750 w 5010684"/>
              <a:gd name="connsiteY35" fmla="*/ 5020962 h 8130130"/>
              <a:gd name="connsiteX36" fmla="*/ 2135824 w 5010684"/>
              <a:gd name="connsiteY36" fmla="*/ 6210934 h 8130130"/>
              <a:gd name="connsiteX37" fmla="*/ 3651474 w 5010684"/>
              <a:gd name="connsiteY37" fmla="*/ 6348720 h 8130130"/>
              <a:gd name="connsiteX38" fmla="*/ 4403035 w 5010684"/>
              <a:gd name="connsiteY38" fmla="*/ 6110726 h 8130130"/>
              <a:gd name="connsiteX39" fmla="*/ 4841446 w 5010684"/>
              <a:gd name="connsiteY39" fmla="*/ 6311142 h 8130130"/>
              <a:gd name="connsiteX40" fmla="*/ 4653556 w 5010684"/>
              <a:gd name="connsiteY40" fmla="*/ 6799657 h 8130130"/>
              <a:gd name="connsiteX41" fmla="*/ 5004285 w 5010684"/>
              <a:gd name="connsiteY41" fmla="*/ 7325751 h 8130130"/>
              <a:gd name="connsiteX42" fmla="*/ 4853972 w 5010684"/>
              <a:gd name="connsiteY42" fmla="*/ 7726583 h 8130130"/>
              <a:gd name="connsiteX43" fmla="*/ 4528296 w 5010684"/>
              <a:gd name="connsiteY43" fmla="*/ 7964578 h 8130130"/>
              <a:gd name="connsiteX44" fmla="*/ 4114937 w 5010684"/>
              <a:gd name="connsiteY44" fmla="*/ 8052260 h 8130130"/>
              <a:gd name="connsiteX45" fmla="*/ 3689052 w 5010684"/>
              <a:gd name="connsiteY45" fmla="*/ 8127416 h 8130130"/>
              <a:gd name="connsiteX46" fmla="*/ 3275693 w 5010684"/>
              <a:gd name="connsiteY46" fmla="*/ 7952052 h 8130130"/>
              <a:gd name="connsiteX47" fmla="*/ 3413479 w 5010684"/>
              <a:gd name="connsiteY47" fmla="*/ 7288172 h 8130130"/>
              <a:gd name="connsiteX48" fmla="*/ 3463583 w 5010684"/>
              <a:gd name="connsiteY48" fmla="*/ 6962496 h 8130130"/>
              <a:gd name="connsiteX49" fmla="*/ 2712022 w 5010684"/>
              <a:gd name="connsiteY49" fmla="*/ 7000074 h 8130130"/>
              <a:gd name="connsiteX50" fmla="*/ 2298663 w 5010684"/>
              <a:gd name="connsiteY50" fmla="*/ 7162912 h 8130130"/>
              <a:gd name="connsiteX51" fmla="*/ 1910356 w 5010684"/>
              <a:gd name="connsiteY51" fmla="*/ 7488589 h 8130130"/>
              <a:gd name="connsiteX52" fmla="*/ 1559627 w 5010684"/>
              <a:gd name="connsiteY52" fmla="*/ 7864370 h 8130130"/>
              <a:gd name="connsiteX53" fmla="*/ 1171320 w 5010684"/>
              <a:gd name="connsiteY53" fmla="*/ 8014682 h 8130130"/>
              <a:gd name="connsiteX54" fmla="*/ 795539 w 5010684"/>
              <a:gd name="connsiteY54" fmla="*/ 8039734 h 8130130"/>
              <a:gd name="connsiteX55" fmla="*/ 519967 w 5010684"/>
              <a:gd name="connsiteY55" fmla="*/ 7689005 h 8130130"/>
              <a:gd name="connsiteX56" fmla="*/ 281972 w 5010684"/>
              <a:gd name="connsiteY56" fmla="*/ 7075230 h 8130130"/>
              <a:gd name="connsiteX57" fmla="*/ 131660 w 5010684"/>
              <a:gd name="connsiteY57" fmla="*/ 6361246 h 8130130"/>
              <a:gd name="connsiteX58" fmla="*/ 532493 w 5010684"/>
              <a:gd name="connsiteY58" fmla="*/ 5221378 h 8130130"/>
              <a:gd name="connsiteX59" fmla="*/ 482389 w 5010684"/>
              <a:gd name="connsiteY59" fmla="*/ 3868567 h 8130130"/>
              <a:gd name="connsiteX60" fmla="*/ 269446 w 5010684"/>
              <a:gd name="connsiteY60" fmla="*/ 3304896 h 8130130"/>
              <a:gd name="connsiteX61" fmla="*/ 69030 w 5010684"/>
              <a:gd name="connsiteY61" fmla="*/ 2716172 h 8130130"/>
              <a:gd name="connsiteX62" fmla="*/ 319550 w 5010684"/>
              <a:gd name="connsiteY62" fmla="*/ 1927033 h 8130130"/>
              <a:gd name="connsiteX63" fmla="*/ 407233 w 5010684"/>
              <a:gd name="connsiteY63" fmla="*/ 1037685 h 8130130"/>
              <a:gd name="connsiteX64" fmla="*/ 31452 w 5010684"/>
              <a:gd name="connsiteY64" fmla="*/ 962529 h 8130130"/>
              <a:gd name="connsiteX65" fmla="*/ 43978 w 5010684"/>
              <a:gd name="connsiteY65" fmla="*/ 611800 h 8130130"/>
              <a:gd name="connsiteX66" fmla="*/ 231868 w 5010684"/>
              <a:gd name="connsiteY66" fmla="*/ 649378 h 8130130"/>
              <a:gd name="connsiteX67" fmla="*/ 144186 w 5010684"/>
              <a:gd name="connsiteY67" fmla="*/ 98233 h 8130130"/>
              <a:gd name="connsiteX68" fmla="*/ 773240 w 5010684"/>
              <a:gd name="connsiteY68" fmla="*/ 7 h 81301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</a:cxnLst>
            <a:rect l="l" t="t" r="r" b="b"/>
            <a:pathLst>
              <a:path w="5010684" h="8130130">
                <a:moveTo>
                  <a:pt x="773240" y="7"/>
                </a:moveTo>
                <a:cubicBezTo>
                  <a:pt x="920213" y="-311"/>
                  <a:pt x="1049975" y="11334"/>
                  <a:pt x="1108690" y="35603"/>
                </a:cubicBezTo>
                <a:cubicBezTo>
                  <a:pt x="1265265" y="100321"/>
                  <a:pt x="1000131" y="423910"/>
                  <a:pt x="1083638" y="486540"/>
                </a:cubicBezTo>
                <a:cubicBezTo>
                  <a:pt x="1167145" y="549170"/>
                  <a:pt x="1555452" y="355016"/>
                  <a:pt x="1609731" y="411383"/>
                </a:cubicBezTo>
                <a:cubicBezTo>
                  <a:pt x="1664010" y="467750"/>
                  <a:pt x="1490734" y="728709"/>
                  <a:pt x="1409315" y="824742"/>
                </a:cubicBezTo>
                <a:cubicBezTo>
                  <a:pt x="1327896" y="920775"/>
                  <a:pt x="1156706" y="751674"/>
                  <a:pt x="1121216" y="987581"/>
                </a:cubicBezTo>
                <a:cubicBezTo>
                  <a:pt x="1085726" y="1223488"/>
                  <a:pt x="1131654" y="1872753"/>
                  <a:pt x="1196372" y="2240183"/>
                </a:cubicBezTo>
                <a:cubicBezTo>
                  <a:pt x="1261090" y="2607613"/>
                  <a:pt x="1415578" y="3242266"/>
                  <a:pt x="1484471" y="3204688"/>
                </a:cubicBezTo>
                <a:cubicBezTo>
                  <a:pt x="1553364" y="3167110"/>
                  <a:pt x="1572153" y="2409285"/>
                  <a:pt x="1609731" y="2014715"/>
                </a:cubicBezTo>
                <a:cubicBezTo>
                  <a:pt x="1647309" y="1620145"/>
                  <a:pt x="1632695" y="1046035"/>
                  <a:pt x="1709939" y="837268"/>
                </a:cubicBezTo>
                <a:cubicBezTo>
                  <a:pt x="1787183" y="628501"/>
                  <a:pt x="1787183" y="622238"/>
                  <a:pt x="2073194" y="762112"/>
                </a:cubicBezTo>
                <a:cubicBezTo>
                  <a:pt x="2359205" y="901986"/>
                  <a:pt x="3123293" y="1643109"/>
                  <a:pt x="3426005" y="1676512"/>
                </a:cubicBezTo>
                <a:cubicBezTo>
                  <a:pt x="3728717" y="1709915"/>
                  <a:pt x="3881117" y="1119104"/>
                  <a:pt x="3889468" y="962529"/>
                </a:cubicBezTo>
                <a:cubicBezTo>
                  <a:pt x="3897819" y="805954"/>
                  <a:pt x="3532476" y="828918"/>
                  <a:pt x="3476109" y="737060"/>
                </a:cubicBezTo>
                <a:cubicBezTo>
                  <a:pt x="3419742" y="645202"/>
                  <a:pt x="3463583" y="446873"/>
                  <a:pt x="3551265" y="411383"/>
                </a:cubicBezTo>
                <a:cubicBezTo>
                  <a:pt x="3638947" y="375893"/>
                  <a:pt x="3922870" y="563784"/>
                  <a:pt x="4002202" y="524118"/>
                </a:cubicBezTo>
                <a:cubicBezTo>
                  <a:pt x="4081534" y="484452"/>
                  <a:pt x="3924959" y="217230"/>
                  <a:pt x="4027255" y="173389"/>
                </a:cubicBezTo>
                <a:cubicBezTo>
                  <a:pt x="4129551" y="129548"/>
                  <a:pt x="4486542" y="169213"/>
                  <a:pt x="4615978" y="261071"/>
                </a:cubicBezTo>
                <a:cubicBezTo>
                  <a:pt x="4745414" y="352929"/>
                  <a:pt x="4774641" y="599274"/>
                  <a:pt x="4803868" y="724534"/>
                </a:cubicBezTo>
                <a:cubicBezTo>
                  <a:pt x="4833095" y="849794"/>
                  <a:pt x="4835183" y="958354"/>
                  <a:pt x="4791342" y="1012633"/>
                </a:cubicBezTo>
                <a:cubicBezTo>
                  <a:pt x="4747501" y="1066912"/>
                  <a:pt x="4663995" y="874847"/>
                  <a:pt x="4540822" y="1050211"/>
                </a:cubicBezTo>
                <a:cubicBezTo>
                  <a:pt x="4417649" y="1225575"/>
                  <a:pt x="4162954" y="1862315"/>
                  <a:pt x="4052307" y="2064819"/>
                </a:cubicBezTo>
                <a:cubicBezTo>
                  <a:pt x="3941660" y="2267323"/>
                  <a:pt x="3818487" y="2256884"/>
                  <a:pt x="3876942" y="2265235"/>
                </a:cubicBezTo>
                <a:cubicBezTo>
                  <a:pt x="3935397" y="2273586"/>
                  <a:pt x="4340405" y="2064819"/>
                  <a:pt x="4403035" y="2114923"/>
                </a:cubicBezTo>
                <a:cubicBezTo>
                  <a:pt x="4465665" y="2165027"/>
                  <a:pt x="4300739" y="2478178"/>
                  <a:pt x="4252723" y="2565860"/>
                </a:cubicBezTo>
                <a:cubicBezTo>
                  <a:pt x="4204707" y="2653542"/>
                  <a:pt x="4110762" y="2555421"/>
                  <a:pt x="4114937" y="2641016"/>
                </a:cubicBezTo>
                <a:cubicBezTo>
                  <a:pt x="4119112" y="2726610"/>
                  <a:pt x="4294476" y="2972956"/>
                  <a:pt x="4277775" y="3079427"/>
                </a:cubicBezTo>
                <a:cubicBezTo>
                  <a:pt x="4261074" y="3185898"/>
                  <a:pt x="4054395" y="3194249"/>
                  <a:pt x="4014729" y="3279844"/>
                </a:cubicBezTo>
                <a:cubicBezTo>
                  <a:pt x="3975063" y="3365439"/>
                  <a:pt x="4002203" y="3542890"/>
                  <a:pt x="4039781" y="3592994"/>
                </a:cubicBezTo>
                <a:cubicBezTo>
                  <a:pt x="4077359" y="3643098"/>
                  <a:pt x="4194268" y="3492786"/>
                  <a:pt x="4240197" y="3580468"/>
                </a:cubicBezTo>
                <a:cubicBezTo>
                  <a:pt x="4286126" y="3668150"/>
                  <a:pt x="4242285" y="4052283"/>
                  <a:pt x="4315353" y="4119088"/>
                </a:cubicBezTo>
                <a:cubicBezTo>
                  <a:pt x="4388421" y="4185893"/>
                  <a:pt x="4609715" y="3924934"/>
                  <a:pt x="4678608" y="3981301"/>
                </a:cubicBezTo>
                <a:cubicBezTo>
                  <a:pt x="4747501" y="4037668"/>
                  <a:pt x="4686959" y="4340380"/>
                  <a:pt x="4728712" y="4457290"/>
                </a:cubicBezTo>
                <a:cubicBezTo>
                  <a:pt x="4770466" y="4574200"/>
                  <a:pt x="5027250" y="4473992"/>
                  <a:pt x="4929129" y="4682759"/>
                </a:cubicBezTo>
                <a:cubicBezTo>
                  <a:pt x="4831009" y="4891526"/>
                  <a:pt x="4451052" y="5653526"/>
                  <a:pt x="4139989" y="5709893"/>
                </a:cubicBezTo>
                <a:cubicBezTo>
                  <a:pt x="3828926" y="5766260"/>
                  <a:pt x="3396778" y="4937455"/>
                  <a:pt x="3062750" y="5020962"/>
                </a:cubicBezTo>
                <a:cubicBezTo>
                  <a:pt x="2728723" y="5104469"/>
                  <a:pt x="2037703" y="5989641"/>
                  <a:pt x="2135824" y="6210934"/>
                </a:cubicBezTo>
                <a:cubicBezTo>
                  <a:pt x="2233945" y="6432227"/>
                  <a:pt x="3273606" y="6365421"/>
                  <a:pt x="3651474" y="6348720"/>
                </a:cubicBezTo>
                <a:cubicBezTo>
                  <a:pt x="4029343" y="6332019"/>
                  <a:pt x="4204706" y="6116989"/>
                  <a:pt x="4403035" y="6110726"/>
                </a:cubicBezTo>
                <a:cubicBezTo>
                  <a:pt x="4601364" y="6104463"/>
                  <a:pt x="4799693" y="6196320"/>
                  <a:pt x="4841446" y="6311142"/>
                </a:cubicBezTo>
                <a:cubicBezTo>
                  <a:pt x="4883199" y="6425964"/>
                  <a:pt x="4626416" y="6630556"/>
                  <a:pt x="4653556" y="6799657"/>
                </a:cubicBezTo>
                <a:cubicBezTo>
                  <a:pt x="4680696" y="6968758"/>
                  <a:pt x="4970882" y="7171263"/>
                  <a:pt x="5004285" y="7325751"/>
                </a:cubicBezTo>
                <a:cubicBezTo>
                  <a:pt x="5037688" y="7480239"/>
                  <a:pt x="4933303" y="7620112"/>
                  <a:pt x="4853972" y="7726583"/>
                </a:cubicBezTo>
                <a:cubicBezTo>
                  <a:pt x="4774641" y="7833054"/>
                  <a:pt x="4651468" y="7910299"/>
                  <a:pt x="4528296" y="7964578"/>
                </a:cubicBezTo>
                <a:cubicBezTo>
                  <a:pt x="4405124" y="8018857"/>
                  <a:pt x="4254811" y="8025120"/>
                  <a:pt x="4114937" y="8052260"/>
                </a:cubicBezTo>
                <a:cubicBezTo>
                  <a:pt x="3975063" y="8079400"/>
                  <a:pt x="3828926" y="8144117"/>
                  <a:pt x="3689052" y="8127416"/>
                </a:cubicBezTo>
                <a:cubicBezTo>
                  <a:pt x="3549178" y="8110715"/>
                  <a:pt x="3321622" y="8091926"/>
                  <a:pt x="3275693" y="7952052"/>
                </a:cubicBezTo>
                <a:cubicBezTo>
                  <a:pt x="3229764" y="7812178"/>
                  <a:pt x="3382164" y="7453098"/>
                  <a:pt x="3413479" y="7288172"/>
                </a:cubicBezTo>
                <a:cubicBezTo>
                  <a:pt x="3444794" y="7123246"/>
                  <a:pt x="3580492" y="7010512"/>
                  <a:pt x="3463583" y="6962496"/>
                </a:cubicBezTo>
                <a:cubicBezTo>
                  <a:pt x="3346674" y="6914480"/>
                  <a:pt x="2906175" y="6966671"/>
                  <a:pt x="2712022" y="7000074"/>
                </a:cubicBezTo>
                <a:cubicBezTo>
                  <a:pt x="2517869" y="7033477"/>
                  <a:pt x="2432274" y="7081493"/>
                  <a:pt x="2298663" y="7162912"/>
                </a:cubicBezTo>
                <a:cubicBezTo>
                  <a:pt x="2165052" y="7244331"/>
                  <a:pt x="2033529" y="7371679"/>
                  <a:pt x="1910356" y="7488589"/>
                </a:cubicBezTo>
                <a:cubicBezTo>
                  <a:pt x="1787183" y="7605499"/>
                  <a:pt x="1682800" y="7776688"/>
                  <a:pt x="1559627" y="7864370"/>
                </a:cubicBezTo>
                <a:cubicBezTo>
                  <a:pt x="1436454" y="7952052"/>
                  <a:pt x="1298668" y="7985455"/>
                  <a:pt x="1171320" y="8014682"/>
                </a:cubicBezTo>
                <a:cubicBezTo>
                  <a:pt x="1043972" y="8043909"/>
                  <a:pt x="904098" y="8094013"/>
                  <a:pt x="795539" y="8039734"/>
                </a:cubicBezTo>
                <a:cubicBezTo>
                  <a:pt x="686980" y="7985455"/>
                  <a:pt x="605561" y="7849756"/>
                  <a:pt x="519967" y="7689005"/>
                </a:cubicBezTo>
                <a:cubicBezTo>
                  <a:pt x="434373" y="7528254"/>
                  <a:pt x="346690" y="7296523"/>
                  <a:pt x="281972" y="7075230"/>
                </a:cubicBezTo>
                <a:cubicBezTo>
                  <a:pt x="217254" y="6853937"/>
                  <a:pt x="89907" y="6670221"/>
                  <a:pt x="131660" y="6361246"/>
                </a:cubicBezTo>
                <a:cubicBezTo>
                  <a:pt x="173413" y="6052271"/>
                  <a:pt x="474038" y="5636825"/>
                  <a:pt x="532493" y="5221378"/>
                </a:cubicBezTo>
                <a:cubicBezTo>
                  <a:pt x="590948" y="4805932"/>
                  <a:pt x="526230" y="4187981"/>
                  <a:pt x="482389" y="3868567"/>
                </a:cubicBezTo>
                <a:cubicBezTo>
                  <a:pt x="438548" y="3549153"/>
                  <a:pt x="338339" y="3496962"/>
                  <a:pt x="269446" y="3304896"/>
                </a:cubicBezTo>
                <a:cubicBezTo>
                  <a:pt x="200553" y="3112830"/>
                  <a:pt x="60679" y="2945816"/>
                  <a:pt x="69030" y="2716172"/>
                </a:cubicBezTo>
                <a:cubicBezTo>
                  <a:pt x="77381" y="2486528"/>
                  <a:pt x="263183" y="2206781"/>
                  <a:pt x="319550" y="1927033"/>
                </a:cubicBezTo>
                <a:cubicBezTo>
                  <a:pt x="375917" y="1647285"/>
                  <a:pt x="455249" y="1198436"/>
                  <a:pt x="407233" y="1037685"/>
                </a:cubicBezTo>
                <a:cubicBezTo>
                  <a:pt x="359217" y="876934"/>
                  <a:pt x="91994" y="1033510"/>
                  <a:pt x="31452" y="962529"/>
                </a:cubicBezTo>
                <a:cubicBezTo>
                  <a:pt x="-29090" y="891548"/>
                  <a:pt x="10575" y="663992"/>
                  <a:pt x="43978" y="611800"/>
                </a:cubicBezTo>
                <a:cubicBezTo>
                  <a:pt x="77381" y="559608"/>
                  <a:pt x="215167" y="734973"/>
                  <a:pt x="231868" y="649378"/>
                </a:cubicBezTo>
                <a:cubicBezTo>
                  <a:pt x="248569" y="563783"/>
                  <a:pt x="-1951" y="200529"/>
                  <a:pt x="144186" y="98233"/>
                </a:cubicBezTo>
                <a:cubicBezTo>
                  <a:pt x="235522" y="34298"/>
                  <a:pt x="528285" y="537"/>
                  <a:pt x="773240" y="7"/>
                </a:cubicBezTo>
                <a:close/>
              </a:path>
            </a:pathLst>
          </a:cu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C824C8BD-74AD-41DE-8881-3FFFC61C45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842009">
            <a:off x="9818855" y="3695543"/>
            <a:ext cx="2528299" cy="1013326"/>
          </a:xfrm>
          <a:prstGeom prst="rect">
            <a:avLst/>
          </a:prstGeom>
        </p:spPr>
      </p:pic>
      <p:pic>
        <p:nvPicPr>
          <p:cNvPr id="14" name="圖片 13">
            <a:extLst>
              <a:ext uri="{FF2B5EF4-FFF2-40B4-BE49-F238E27FC236}">
                <a16:creationId xmlns:a16="http://schemas.microsoft.com/office/drawing/2014/main" id="{6CDC4F79-93FB-4985-A565-B09BA362FFC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22671" y="4781810"/>
            <a:ext cx="2105974" cy="1922571"/>
          </a:xfrm>
          <a:prstGeom prst="rect">
            <a:avLst/>
          </a:prstGeom>
        </p:spPr>
      </p:pic>
      <p:pic>
        <p:nvPicPr>
          <p:cNvPr id="2" name="圖片 1">
            <a:extLst>
              <a:ext uri="{FF2B5EF4-FFF2-40B4-BE49-F238E27FC236}">
                <a16:creationId xmlns:a16="http://schemas.microsoft.com/office/drawing/2014/main" id="{68E83221-CC23-46E8-B115-64B7CECE288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783190">
            <a:off x="8429709" y="5362493"/>
            <a:ext cx="2617879" cy="1366621"/>
          </a:xfrm>
          <a:prstGeom prst="rect">
            <a:avLst/>
          </a:prstGeom>
        </p:spPr>
      </p:pic>
      <p:pic>
        <p:nvPicPr>
          <p:cNvPr id="16" name="圖片 15">
            <a:extLst>
              <a:ext uri="{FF2B5EF4-FFF2-40B4-BE49-F238E27FC236}">
                <a16:creationId xmlns:a16="http://schemas.microsoft.com/office/drawing/2014/main" id="{A3CC8430-B4ED-4A44-AD6E-A419D490A58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57655" y="6009358"/>
            <a:ext cx="753785" cy="912568"/>
          </a:xfrm>
          <a:prstGeom prst="rect">
            <a:avLst/>
          </a:prstGeom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367008A3-A4A7-4D52-9BE3-9B66D98EC3F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9241" y="2114901"/>
            <a:ext cx="4060288" cy="4743099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29E1D65F-0293-415A-825C-FC54958E791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795645" y="6031978"/>
            <a:ext cx="4619260" cy="826022"/>
          </a:xfrm>
          <a:prstGeom prst="rect">
            <a:avLst/>
          </a:prstGeom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AE3CA621-033E-43B6-B175-289D1C937577}"/>
              </a:ext>
            </a:extLst>
          </p:cNvPr>
          <p:cNvSpPr/>
          <p:nvPr/>
        </p:nvSpPr>
        <p:spPr>
          <a:xfrm>
            <a:off x="4159662" y="1095622"/>
            <a:ext cx="6923342" cy="6594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2800" dirty="0">
                <a:solidFill>
                  <a:srgbClr val="002060"/>
                </a:solidFill>
              </a:rPr>
              <a:t>你們看出當時西班牙發生了什麼大事嗎？</a:t>
            </a:r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0A4A3DFA-C830-4686-AC8E-6C0C508D80F3}"/>
              </a:ext>
            </a:extLst>
          </p:cNvPr>
          <p:cNvSpPr txBox="1"/>
          <p:nvPr/>
        </p:nvSpPr>
        <p:spPr>
          <a:xfrm>
            <a:off x="6210757" y="1621381"/>
            <a:ext cx="325354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9600" b="1" dirty="0">
                <a:solidFill>
                  <a:schemeClr val="accent1"/>
                </a:solidFill>
              </a:rPr>
              <a:t>戰爭</a:t>
            </a:r>
            <a:endParaRPr lang="en-US" sz="9600" b="1" dirty="0">
              <a:solidFill>
                <a:schemeClr val="accent1"/>
              </a:solidFill>
            </a:endParaRP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067129F4-8F7F-428D-B5CC-84496FCA3140}"/>
              </a:ext>
            </a:extLst>
          </p:cNvPr>
          <p:cNvSpPr/>
          <p:nvPr/>
        </p:nvSpPr>
        <p:spPr>
          <a:xfrm>
            <a:off x="4375856" y="2996394"/>
            <a:ext cx="6923342" cy="1301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2800" dirty="0">
                <a:solidFill>
                  <a:srgbClr val="002060"/>
                </a:solidFill>
              </a:rPr>
              <a:t>1937</a:t>
            </a:r>
            <a:r>
              <a:rPr lang="zh-TW" altLang="en-US" sz="2800" dirty="0">
                <a:solidFill>
                  <a:srgbClr val="002060"/>
                </a:solidFill>
              </a:rPr>
              <a:t>年西班牙發生內戰，格爾尼卡遭受空襲，造成大量平民傷亡。</a:t>
            </a:r>
          </a:p>
        </p:txBody>
      </p:sp>
    </p:spTree>
    <p:extLst>
      <p:ext uri="{BB962C8B-B14F-4D97-AF65-F5344CB8AC3E}">
        <p14:creationId xmlns:p14="http://schemas.microsoft.com/office/powerpoint/2010/main" val="14215727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圖片 10">
            <a:extLst>
              <a:ext uri="{FF2B5EF4-FFF2-40B4-BE49-F238E27FC236}">
                <a16:creationId xmlns:a16="http://schemas.microsoft.com/office/drawing/2014/main" id="{DFA9F098-20D4-44DE-B195-7BEF79212E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3322" y="242326"/>
            <a:ext cx="9305323" cy="5115715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E69FA392-2B03-4A6B-91E1-036B5485AE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4526" y="5543045"/>
            <a:ext cx="1109211" cy="1378881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F8F1A416-8916-48F2-90BF-3AB72D5952E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876" t="22113" r="266" b="16222"/>
          <a:stretch/>
        </p:blipFill>
        <p:spPr>
          <a:xfrm>
            <a:off x="7346677" y="4938894"/>
            <a:ext cx="1184900" cy="1922571"/>
          </a:xfrm>
          <a:custGeom>
            <a:avLst/>
            <a:gdLst>
              <a:gd name="connsiteX0" fmla="*/ 773240 w 5010684"/>
              <a:gd name="connsiteY0" fmla="*/ 7 h 8130130"/>
              <a:gd name="connsiteX1" fmla="*/ 1108690 w 5010684"/>
              <a:gd name="connsiteY1" fmla="*/ 35603 h 8130130"/>
              <a:gd name="connsiteX2" fmla="*/ 1083638 w 5010684"/>
              <a:gd name="connsiteY2" fmla="*/ 486540 h 8130130"/>
              <a:gd name="connsiteX3" fmla="*/ 1609731 w 5010684"/>
              <a:gd name="connsiteY3" fmla="*/ 411383 h 8130130"/>
              <a:gd name="connsiteX4" fmla="*/ 1409315 w 5010684"/>
              <a:gd name="connsiteY4" fmla="*/ 824742 h 8130130"/>
              <a:gd name="connsiteX5" fmla="*/ 1121216 w 5010684"/>
              <a:gd name="connsiteY5" fmla="*/ 987581 h 8130130"/>
              <a:gd name="connsiteX6" fmla="*/ 1196372 w 5010684"/>
              <a:gd name="connsiteY6" fmla="*/ 2240183 h 8130130"/>
              <a:gd name="connsiteX7" fmla="*/ 1484471 w 5010684"/>
              <a:gd name="connsiteY7" fmla="*/ 3204688 h 8130130"/>
              <a:gd name="connsiteX8" fmla="*/ 1609731 w 5010684"/>
              <a:gd name="connsiteY8" fmla="*/ 2014715 h 8130130"/>
              <a:gd name="connsiteX9" fmla="*/ 1709939 w 5010684"/>
              <a:gd name="connsiteY9" fmla="*/ 837268 h 8130130"/>
              <a:gd name="connsiteX10" fmla="*/ 2073194 w 5010684"/>
              <a:gd name="connsiteY10" fmla="*/ 762112 h 8130130"/>
              <a:gd name="connsiteX11" fmla="*/ 3426005 w 5010684"/>
              <a:gd name="connsiteY11" fmla="*/ 1676512 h 8130130"/>
              <a:gd name="connsiteX12" fmla="*/ 3889468 w 5010684"/>
              <a:gd name="connsiteY12" fmla="*/ 962529 h 8130130"/>
              <a:gd name="connsiteX13" fmla="*/ 3476109 w 5010684"/>
              <a:gd name="connsiteY13" fmla="*/ 737060 h 8130130"/>
              <a:gd name="connsiteX14" fmla="*/ 3551265 w 5010684"/>
              <a:gd name="connsiteY14" fmla="*/ 411383 h 8130130"/>
              <a:gd name="connsiteX15" fmla="*/ 4002202 w 5010684"/>
              <a:gd name="connsiteY15" fmla="*/ 524118 h 8130130"/>
              <a:gd name="connsiteX16" fmla="*/ 4027255 w 5010684"/>
              <a:gd name="connsiteY16" fmla="*/ 173389 h 8130130"/>
              <a:gd name="connsiteX17" fmla="*/ 4615978 w 5010684"/>
              <a:gd name="connsiteY17" fmla="*/ 261071 h 8130130"/>
              <a:gd name="connsiteX18" fmla="*/ 4803868 w 5010684"/>
              <a:gd name="connsiteY18" fmla="*/ 724534 h 8130130"/>
              <a:gd name="connsiteX19" fmla="*/ 4791342 w 5010684"/>
              <a:gd name="connsiteY19" fmla="*/ 1012633 h 8130130"/>
              <a:gd name="connsiteX20" fmla="*/ 4540822 w 5010684"/>
              <a:gd name="connsiteY20" fmla="*/ 1050211 h 8130130"/>
              <a:gd name="connsiteX21" fmla="*/ 4052307 w 5010684"/>
              <a:gd name="connsiteY21" fmla="*/ 2064819 h 8130130"/>
              <a:gd name="connsiteX22" fmla="*/ 3876942 w 5010684"/>
              <a:gd name="connsiteY22" fmla="*/ 2265235 h 8130130"/>
              <a:gd name="connsiteX23" fmla="*/ 4403035 w 5010684"/>
              <a:gd name="connsiteY23" fmla="*/ 2114923 h 8130130"/>
              <a:gd name="connsiteX24" fmla="*/ 4252723 w 5010684"/>
              <a:gd name="connsiteY24" fmla="*/ 2565860 h 8130130"/>
              <a:gd name="connsiteX25" fmla="*/ 4114937 w 5010684"/>
              <a:gd name="connsiteY25" fmla="*/ 2641016 h 8130130"/>
              <a:gd name="connsiteX26" fmla="*/ 4277775 w 5010684"/>
              <a:gd name="connsiteY26" fmla="*/ 3079427 h 8130130"/>
              <a:gd name="connsiteX27" fmla="*/ 4014729 w 5010684"/>
              <a:gd name="connsiteY27" fmla="*/ 3279844 h 8130130"/>
              <a:gd name="connsiteX28" fmla="*/ 4039781 w 5010684"/>
              <a:gd name="connsiteY28" fmla="*/ 3592994 h 8130130"/>
              <a:gd name="connsiteX29" fmla="*/ 4240197 w 5010684"/>
              <a:gd name="connsiteY29" fmla="*/ 3580468 h 8130130"/>
              <a:gd name="connsiteX30" fmla="*/ 4315353 w 5010684"/>
              <a:gd name="connsiteY30" fmla="*/ 4119088 h 8130130"/>
              <a:gd name="connsiteX31" fmla="*/ 4678608 w 5010684"/>
              <a:gd name="connsiteY31" fmla="*/ 3981301 h 8130130"/>
              <a:gd name="connsiteX32" fmla="*/ 4728712 w 5010684"/>
              <a:gd name="connsiteY32" fmla="*/ 4457290 h 8130130"/>
              <a:gd name="connsiteX33" fmla="*/ 4929129 w 5010684"/>
              <a:gd name="connsiteY33" fmla="*/ 4682759 h 8130130"/>
              <a:gd name="connsiteX34" fmla="*/ 4139989 w 5010684"/>
              <a:gd name="connsiteY34" fmla="*/ 5709893 h 8130130"/>
              <a:gd name="connsiteX35" fmla="*/ 3062750 w 5010684"/>
              <a:gd name="connsiteY35" fmla="*/ 5020962 h 8130130"/>
              <a:gd name="connsiteX36" fmla="*/ 2135824 w 5010684"/>
              <a:gd name="connsiteY36" fmla="*/ 6210934 h 8130130"/>
              <a:gd name="connsiteX37" fmla="*/ 3651474 w 5010684"/>
              <a:gd name="connsiteY37" fmla="*/ 6348720 h 8130130"/>
              <a:gd name="connsiteX38" fmla="*/ 4403035 w 5010684"/>
              <a:gd name="connsiteY38" fmla="*/ 6110726 h 8130130"/>
              <a:gd name="connsiteX39" fmla="*/ 4841446 w 5010684"/>
              <a:gd name="connsiteY39" fmla="*/ 6311142 h 8130130"/>
              <a:gd name="connsiteX40" fmla="*/ 4653556 w 5010684"/>
              <a:gd name="connsiteY40" fmla="*/ 6799657 h 8130130"/>
              <a:gd name="connsiteX41" fmla="*/ 5004285 w 5010684"/>
              <a:gd name="connsiteY41" fmla="*/ 7325751 h 8130130"/>
              <a:gd name="connsiteX42" fmla="*/ 4853972 w 5010684"/>
              <a:gd name="connsiteY42" fmla="*/ 7726583 h 8130130"/>
              <a:gd name="connsiteX43" fmla="*/ 4528296 w 5010684"/>
              <a:gd name="connsiteY43" fmla="*/ 7964578 h 8130130"/>
              <a:gd name="connsiteX44" fmla="*/ 4114937 w 5010684"/>
              <a:gd name="connsiteY44" fmla="*/ 8052260 h 8130130"/>
              <a:gd name="connsiteX45" fmla="*/ 3689052 w 5010684"/>
              <a:gd name="connsiteY45" fmla="*/ 8127416 h 8130130"/>
              <a:gd name="connsiteX46" fmla="*/ 3275693 w 5010684"/>
              <a:gd name="connsiteY46" fmla="*/ 7952052 h 8130130"/>
              <a:gd name="connsiteX47" fmla="*/ 3413479 w 5010684"/>
              <a:gd name="connsiteY47" fmla="*/ 7288172 h 8130130"/>
              <a:gd name="connsiteX48" fmla="*/ 3463583 w 5010684"/>
              <a:gd name="connsiteY48" fmla="*/ 6962496 h 8130130"/>
              <a:gd name="connsiteX49" fmla="*/ 2712022 w 5010684"/>
              <a:gd name="connsiteY49" fmla="*/ 7000074 h 8130130"/>
              <a:gd name="connsiteX50" fmla="*/ 2298663 w 5010684"/>
              <a:gd name="connsiteY50" fmla="*/ 7162912 h 8130130"/>
              <a:gd name="connsiteX51" fmla="*/ 1910356 w 5010684"/>
              <a:gd name="connsiteY51" fmla="*/ 7488589 h 8130130"/>
              <a:gd name="connsiteX52" fmla="*/ 1559627 w 5010684"/>
              <a:gd name="connsiteY52" fmla="*/ 7864370 h 8130130"/>
              <a:gd name="connsiteX53" fmla="*/ 1171320 w 5010684"/>
              <a:gd name="connsiteY53" fmla="*/ 8014682 h 8130130"/>
              <a:gd name="connsiteX54" fmla="*/ 795539 w 5010684"/>
              <a:gd name="connsiteY54" fmla="*/ 8039734 h 8130130"/>
              <a:gd name="connsiteX55" fmla="*/ 519967 w 5010684"/>
              <a:gd name="connsiteY55" fmla="*/ 7689005 h 8130130"/>
              <a:gd name="connsiteX56" fmla="*/ 281972 w 5010684"/>
              <a:gd name="connsiteY56" fmla="*/ 7075230 h 8130130"/>
              <a:gd name="connsiteX57" fmla="*/ 131660 w 5010684"/>
              <a:gd name="connsiteY57" fmla="*/ 6361246 h 8130130"/>
              <a:gd name="connsiteX58" fmla="*/ 532493 w 5010684"/>
              <a:gd name="connsiteY58" fmla="*/ 5221378 h 8130130"/>
              <a:gd name="connsiteX59" fmla="*/ 482389 w 5010684"/>
              <a:gd name="connsiteY59" fmla="*/ 3868567 h 8130130"/>
              <a:gd name="connsiteX60" fmla="*/ 269446 w 5010684"/>
              <a:gd name="connsiteY60" fmla="*/ 3304896 h 8130130"/>
              <a:gd name="connsiteX61" fmla="*/ 69030 w 5010684"/>
              <a:gd name="connsiteY61" fmla="*/ 2716172 h 8130130"/>
              <a:gd name="connsiteX62" fmla="*/ 319550 w 5010684"/>
              <a:gd name="connsiteY62" fmla="*/ 1927033 h 8130130"/>
              <a:gd name="connsiteX63" fmla="*/ 407233 w 5010684"/>
              <a:gd name="connsiteY63" fmla="*/ 1037685 h 8130130"/>
              <a:gd name="connsiteX64" fmla="*/ 31452 w 5010684"/>
              <a:gd name="connsiteY64" fmla="*/ 962529 h 8130130"/>
              <a:gd name="connsiteX65" fmla="*/ 43978 w 5010684"/>
              <a:gd name="connsiteY65" fmla="*/ 611800 h 8130130"/>
              <a:gd name="connsiteX66" fmla="*/ 231868 w 5010684"/>
              <a:gd name="connsiteY66" fmla="*/ 649378 h 8130130"/>
              <a:gd name="connsiteX67" fmla="*/ 144186 w 5010684"/>
              <a:gd name="connsiteY67" fmla="*/ 98233 h 8130130"/>
              <a:gd name="connsiteX68" fmla="*/ 773240 w 5010684"/>
              <a:gd name="connsiteY68" fmla="*/ 7 h 81301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</a:cxnLst>
            <a:rect l="l" t="t" r="r" b="b"/>
            <a:pathLst>
              <a:path w="5010684" h="8130130">
                <a:moveTo>
                  <a:pt x="773240" y="7"/>
                </a:moveTo>
                <a:cubicBezTo>
                  <a:pt x="920213" y="-311"/>
                  <a:pt x="1049975" y="11334"/>
                  <a:pt x="1108690" y="35603"/>
                </a:cubicBezTo>
                <a:cubicBezTo>
                  <a:pt x="1265265" y="100321"/>
                  <a:pt x="1000131" y="423910"/>
                  <a:pt x="1083638" y="486540"/>
                </a:cubicBezTo>
                <a:cubicBezTo>
                  <a:pt x="1167145" y="549170"/>
                  <a:pt x="1555452" y="355016"/>
                  <a:pt x="1609731" y="411383"/>
                </a:cubicBezTo>
                <a:cubicBezTo>
                  <a:pt x="1664010" y="467750"/>
                  <a:pt x="1490734" y="728709"/>
                  <a:pt x="1409315" y="824742"/>
                </a:cubicBezTo>
                <a:cubicBezTo>
                  <a:pt x="1327896" y="920775"/>
                  <a:pt x="1156706" y="751674"/>
                  <a:pt x="1121216" y="987581"/>
                </a:cubicBezTo>
                <a:cubicBezTo>
                  <a:pt x="1085726" y="1223488"/>
                  <a:pt x="1131654" y="1872753"/>
                  <a:pt x="1196372" y="2240183"/>
                </a:cubicBezTo>
                <a:cubicBezTo>
                  <a:pt x="1261090" y="2607613"/>
                  <a:pt x="1415578" y="3242266"/>
                  <a:pt x="1484471" y="3204688"/>
                </a:cubicBezTo>
                <a:cubicBezTo>
                  <a:pt x="1553364" y="3167110"/>
                  <a:pt x="1572153" y="2409285"/>
                  <a:pt x="1609731" y="2014715"/>
                </a:cubicBezTo>
                <a:cubicBezTo>
                  <a:pt x="1647309" y="1620145"/>
                  <a:pt x="1632695" y="1046035"/>
                  <a:pt x="1709939" y="837268"/>
                </a:cubicBezTo>
                <a:cubicBezTo>
                  <a:pt x="1787183" y="628501"/>
                  <a:pt x="1787183" y="622238"/>
                  <a:pt x="2073194" y="762112"/>
                </a:cubicBezTo>
                <a:cubicBezTo>
                  <a:pt x="2359205" y="901986"/>
                  <a:pt x="3123293" y="1643109"/>
                  <a:pt x="3426005" y="1676512"/>
                </a:cubicBezTo>
                <a:cubicBezTo>
                  <a:pt x="3728717" y="1709915"/>
                  <a:pt x="3881117" y="1119104"/>
                  <a:pt x="3889468" y="962529"/>
                </a:cubicBezTo>
                <a:cubicBezTo>
                  <a:pt x="3897819" y="805954"/>
                  <a:pt x="3532476" y="828918"/>
                  <a:pt x="3476109" y="737060"/>
                </a:cubicBezTo>
                <a:cubicBezTo>
                  <a:pt x="3419742" y="645202"/>
                  <a:pt x="3463583" y="446873"/>
                  <a:pt x="3551265" y="411383"/>
                </a:cubicBezTo>
                <a:cubicBezTo>
                  <a:pt x="3638947" y="375893"/>
                  <a:pt x="3922870" y="563784"/>
                  <a:pt x="4002202" y="524118"/>
                </a:cubicBezTo>
                <a:cubicBezTo>
                  <a:pt x="4081534" y="484452"/>
                  <a:pt x="3924959" y="217230"/>
                  <a:pt x="4027255" y="173389"/>
                </a:cubicBezTo>
                <a:cubicBezTo>
                  <a:pt x="4129551" y="129548"/>
                  <a:pt x="4486542" y="169213"/>
                  <a:pt x="4615978" y="261071"/>
                </a:cubicBezTo>
                <a:cubicBezTo>
                  <a:pt x="4745414" y="352929"/>
                  <a:pt x="4774641" y="599274"/>
                  <a:pt x="4803868" y="724534"/>
                </a:cubicBezTo>
                <a:cubicBezTo>
                  <a:pt x="4833095" y="849794"/>
                  <a:pt x="4835183" y="958354"/>
                  <a:pt x="4791342" y="1012633"/>
                </a:cubicBezTo>
                <a:cubicBezTo>
                  <a:pt x="4747501" y="1066912"/>
                  <a:pt x="4663995" y="874847"/>
                  <a:pt x="4540822" y="1050211"/>
                </a:cubicBezTo>
                <a:cubicBezTo>
                  <a:pt x="4417649" y="1225575"/>
                  <a:pt x="4162954" y="1862315"/>
                  <a:pt x="4052307" y="2064819"/>
                </a:cubicBezTo>
                <a:cubicBezTo>
                  <a:pt x="3941660" y="2267323"/>
                  <a:pt x="3818487" y="2256884"/>
                  <a:pt x="3876942" y="2265235"/>
                </a:cubicBezTo>
                <a:cubicBezTo>
                  <a:pt x="3935397" y="2273586"/>
                  <a:pt x="4340405" y="2064819"/>
                  <a:pt x="4403035" y="2114923"/>
                </a:cubicBezTo>
                <a:cubicBezTo>
                  <a:pt x="4465665" y="2165027"/>
                  <a:pt x="4300739" y="2478178"/>
                  <a:pt x="4252723" y="2565860"/>
                </a:cubicBezTo>
                <a:cubicBezTo>
                  <a:pt x="4204707" y="2653542"/>
                  <a:pt x="4110762" y="2555421"/>
                  <a:pt x="4114937" y="2641016"/>
                </a:cubicBezTo>
                <a:cubicBezTo>
                  <a:pt x="4119112" y="2726610"/>
                  <a:pt x="4294476" y="2972956"/>
                  <a:pt x="4277775" y="3079427"/>
                </a:cubicBezTo>
                <a:cubicBezTo>
                  <a:pt x="4261074" y="3185898"/>
                  <a:pt x="4054395" y="3194249"/>
                  <a:pt x="4014729" y="3279844"/>
                </a:cubicBezTo>
                <a:cubicBezTo>
                  <a:pt x="3975063" y="3365439"/>
                  <a:pt x="4002203" y="3542890"/>
                  <a:pt x="4039781" y="3592994"/>
                </a:cubicBezTo>
                <a:cubicBezTo>
                  <a:pt x="4077359" y="3643098"/>
                  <a:pt x="4194268" y="3492786"/>
                  <a:pt x="4240197" y="3580468"/>
                </a:cubicBezTo>
                <a:cubicBezTo>
                  <a:pt x="4286126" y="3668150"/>
                  <a:pt x="4242285" y="4052283"/>
                  <a:pt x="4315353" y="4119088"/>
                </a:cubicBezTo>
                <a:cubicBezTo>
                  <a:pt x="4388421" y="4185893"/>
                  <a:pt x="4609715" y="3924934"/>
                  <a:pt x="4678608" y="3981301"/>
                </a:cubicBezTo>
                <a:cubicBezTo>
                  <a:pt x="4747501" y="4037668"/>
                  <a:pt x="4686959" y="4340380"/>
                  <a:pt x="4728712" y="4457290"/>
                </a:cubicBezTo>
                <a:cubicBezTo>
                  <a:pt x="4770466" y="4574200"/>
                  <a:pt x="5027250" y="4473992"/>
                  <a:pt x="4929129" y="4682759"/>
                </a:cubicBezTo>
                <a:cubicBezTo>
                  <a:pt x="4831009" y="4891526"/>
                  <a:pt x="4451052" y="5653526"/>
                  <a:pt x="4139989" y="5709893"/>
                </a:cubicBezTo>
                <a:cubicBezTo>
                  <a:pt x="3828926" y="5766260"/>
                  <a:pt x="3396778" y="4937455"/>
                  <a:pt x="3062750" y="5020962"/>
                </a:cubicBezTo>
                <a:cubicBezTo>
                  <a:pt x="2728723" y="5104469"/>
                  <a:pt x="2037703" y="5989641"/>
                  <a:pt x="2135824" y="6210934"/>
                </a:cubicBezTo>
                <a:cubicBezTo>
                  <a:pt x="2233945" y="6432227"/>
                  <a:pt x="3273606" y="6365421"/>
                  <a:pt x="3651474" y="6348720"/>
                </a:cubicBezTo>
                <a:cubicBezTo>
                  <a:pt x="4029343" y="6332019"/>
                  <a:pt x="4204706" y="6116989"/>
                  <a:pt x="4403035" y="6110726"/>
                </a:cubicBezTo>
                <a:cubicBezTo>
                  <a:pt x="4601364" y="6104463"/>
                  <a:pt x="4799693" y="6196320"/>
                  <a:pt x="4841446" y="6311142"/>
                </a:cubicBezTo>
                <a:cubicBezTo>
                  <a:pt x="4883199" y="6425964"/>
                  <a:pt x="4626416" y="6630556"/>
                  <a:pt x="4653556" y="6799657"/>
                </a:cubicBezTo>
                <a:cubicBezTo>
                  <a:pt x="4680696" y="6968758"/>
                  <a:pt x="4970882" y="7171263"/>
                  <a:pt x="5004285" y="7325751"/>
                </a:cubicBezTo>
                <a:cubicBezTo>
                  <a:pt x="5037688" y="7480239"/>
                  <a:pt x="4933303" y="7620112"/>
                  <a:pt x="4853972" y="7726583"/>
                </a:cubicBezTo>
                <a:cubicBezTo>
                  <a:pt x="4774641" y="7833054"/>
                  <a:pt x="4651468" y="7910299"/>
                  <a:pt x="4528296" y="7964578"/>
                </a:cubicBezTo>
                <a:cubicBezTo>
                  <a:pt x="4405124" y="8018857"/>
                  <a:pt x="4254811" y="8025120"/>
                  <a:pt x="4114937" y="8052260"/>
                </a:cubicBezTo>
                <a:cubicBezTo>
                  <a:pt x="3975063" y="8079400"/>
                  <a:pt x="3828926" y="8144117"/>
                  <a:pt x="3689052" y="8127416"/>
                </a:cubicBezTo>
                <a:cubicBezTo>
                  <a:pt x="3549178" y="8110715"/>
                  <a:pt x="3321622" y="8091926"/>
                  <a:pt x="3275693" y="7952052"/>
                </a:cubicBezTo>
                <a:cubicBezTo>
                  <a:pt x="3229764" y="7812178"/>
                  <a:pt x="3382164" y="7453098"/>
                  <a:pt x="3413479" y="7288172"/>
                </a:cubicBezTo>
                <a:cubicBezTo>
                  <a:pt x="3444794" y="7123246"/>
                  <a:pt x="3580492" y="7010512"/>
                  <a:pt x="3463583" y="6962496"/>
                </a:cubicBezTo>
                <a:cubicBezTo>
                  <a:pt x="3346674" y="6914480"/>
                  <a:pt x="2906175" y="6966671"/>
                  <a:pt x="2712022" y="7000074"/>
                </a:cubicBezTo>
                <a:cubicBezTo>
                  <a:pt x="2517869" y="7033477"/>
                  <a:pt x="2432274" y="7081493"/>
                  <a:pt x="2298663" y="7162912"/>
                </a:cubicBezTo>
                <a:cubicBezTo>
                  <a:pt x="2165052" y="7244331"/>
                  <a:pt x="2033529" y="7371679"/>
                  <a:pt x="1910356" y="7488589"/>
                </a:cubicBezTo>
                <a:cubicBezTo>
                  <a:pt x="1787183" y="7605499"/>
                  <a:pt x="1682800" y="7776688"/>
                  <a:pt x="1559627" y="7864370"/>
                </a:cubicBezTo>
                <a:cubicBezTo>
                  <a:pt x="1436454" y="7952052"/>
                  <a:pt x="1298668" y="7985455"/>
                  <a:pt x="1171320" y="8014682"/>
                </a:cubicBezTo>
                <a:cubicBezTo>
                  <a:pt x="1043972" y="8043909"/>
                  <a:pt x="904098" y="8094013"/>
                  <a:pt x="795539" y="8039734"/>
                </a:cubicBezTo>
                <a:cubicBezTo>
                  <a:pt x="686980" y="7985455"/>
                  <a:pt x="605561" y="7849756"/>
                  <a:pt x="519967" y="7689005"/>
                </a:cubicBezTo>
                <a:cubicBezTo>
                  <a:pt x="434373" y="7528254"/>
                  <a:pt x="346690" y="7296523"/>
                  <a:pt x="281972" y="7075230"/>
                </a:cubicBezTo>
                <a:cubicBezTo>
                  <a:pt x="217254" y="6853937"/>
                  <a:pt x="89907" y="6670221"/>
                  <a:pt x="131660" y="6361246"/>
                </a:cubicBezTo>
                <a:cubicBezTo>
                  <a:pt x="173413" y="6052271"/>
                  <a:pt x="474038" y="5636825"/>
                  <a:pt x="532493" y="5221378"/>
                </a:cubicBezTo>
                <a:cubicBezTo>
                  <a:pt x="590948" y="4805932"/>
                  <a:pt x="526230" y="4187981"/>
                  <a:pt x="482389" y="3868567"/>
                </a:cubicBezTo>
                <a:cubicBezTo>
                  <a:pt x="438548" y="3549153"/>
                  <a:pt x="338339" y="3496962"/>
                  <a:pt x="269446" y="3304896"/>
                </a:cubicBezTo>
                <a:cubicBezTo>
                  <a:pt x="200553" y="3112830"/>
                  <a:pt x="60679" y="2945816"/>
                  <a:pt x="69030" y="2716172"/>
                </a:cubicBezTo>
                <a:cubicBezTo>
                  <a:pt x="77381" y="2486528"/>
                  <a:pt x="263183" y="2206781"/>
                  <a:pt x="319550" y="1927033"/>
                </a:cubicBezTo>
                <a:cubicBezTo>
                  <a:pt x="375917" y="1647285"/>
                  <a:pt x="455249" y="1198436"/>
                  <a:pt x="407233" y="1037685"/>
                </a:cubicBezTo>
                <a:cubicBezTo>
                  <a:pt x="359217" y="876934"/>
                  <a:pt x="91994" y="1033510"/>
                  <a:pt x="31452" y="962529"/>
                </a:cubicBezTo>
                <a:cubicBezTo>
                  <a:pt x="-29090" y="891548"/>
                  <a:pt x="10575" y="663992"/>
                  <a:pt x="43978" y="611800"/>
                </a:cubicBezTo>
                <a:cubicBezTo>
                  <a:pt x="77381" y="559608"/>
                  <a:pt x="215167" y="734973"/>
                  <a:pt x="231868" y="649378"/>
                </a:cubicBezTo>
                <a:cubicBezTo>
                  <a:pt x="248569" y="563783"/>
                  <a:pt x="-1951" y="200529"/>
                  <a:pt x="144186" y="98233"/>
                </a:cubicBezTo>
                <a:cubicBezTo>
                  <a:pt x="235522" y="34298"/>
                  <a:pt x="528285" y="537"/>
                  <a:pt x="773240" y="7"/>
                </a:cubicBezTo>
                <a:close/>
              </a:path>
            </a:pathLst>
          </a:cu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C824C8BD-74AD-41DE-8881-3FFFC61C45E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9324040">
            <a:off x="10813161" y="4283184"/>
            <a:ext cx="1803879" cy="722983"/>
          </a:xfrm>
          <a:prstGeom prst="rect">
            <a:avLst/>
          </a:prstGeom>
        </p:spPr>
      </p:pic>
      <p:pic>
        <p:nvPicPr>
          <p:cNvPr id="14" name="圖片 13">
            <a:extLst>
              <a:ext uri="{FF2B5EF4-FFF2-40B4-BE49-F238E27FC236}">
                <a16:creationId xmlns:a16="http://schemas.microsoft.com/office/drawing/2014/main" id="{6CDC4F79-93FB-4985-A565-B09BA362FFC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22671" y="4781810"/>
            <a:ext cx="2105974" cy="1922571"/>
          </a:xfrm>
          <a:prstGeom prst="rect">
            <a:avLst/>
          </a:prstGeom>
        </p:spPr>
      </p:pic>
      <p:pic>
        <p:nvPicPr>
          <p:cNvPr id="2" name="圖片 1">
            <a:extLst>
              <a:ext uri="{FF2B5EF4-FFF2-40B4-BE49-F238E27FC236}">
                <a16:creationId xmlns:a16="http://schemas.microsoft.com/office/drawing/2014/main" id="{68E83221-CC23-46E8-B115-64B7CECE288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783190">
            <a:off x="8534762" y="5433600"/>
            <a:ext cx="2504691" cy="1307533"/>
          </a:xfrm>
          <a:prstGeom prst="rect">
            <a:avLst/>
          </a:prstGeom>
        </p:spPr>
      </p:pic>
      <p:pic>
        <p:nvPicPr>
          <p:cNvPr id="16" name="圖片 15">
            <a:extLst>
              <a:ext uri="{FF2B5EF4-FFF2-40B4-BE49-F238E27FC236}">
                <a16:creationId xmlns:a16="http://schemas.microsoft.com/office/drawing/2014/main" id="{A3CC8430-B4ED-4A44-AD6E-A419D490A58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157655" y="6009358"/>
            <a:ext cx="753785" cy="912568"/>
          </a:xfrm>
          <a:prstGeom prst="rect">
            <a:avLst/>
          </a:prstGeom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367008A3-A4A7-4D52-9BE3-9B66D98EC3F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9241" y="2114901"/>
            <a:ext cx="4060288" cy="4743099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29E1D65F-0293-415A-825C-FC54958E791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795645" y="6031978"/>
            <a:ext cx="4619260" cy="826022"/>
          </a:xfrm>
          <a:prstGeom prst="rect">
            <a:avLst/>
          </a:prstGeom>
        </p:spPr>
      </p:pic>
      <p:sp>
        <p:nvSpPr>
          <p:cNvPr id="17" name="矩形 16">
            <a:extLst>
              <a:ext uri="{FF2B5EF4-FFF2-40B4-BE49-F238E27FC236}">
                <a16:creationId xmlns:a16="http://schemas.microsoft.com/office/drawing/2014/main" id="{067129F4-8F7F-428D-B5CC-84496FCA3140}"/>
              </a:ext>
            </a:extLst>
          </p:cNvPr>
          <p:cNvSpPr/>
          <p:nvPr/>
        </p:nvSpPr>
        <p:spPr>
          <a:xfrm>
            <a:off x="3968047" y="951567"/>
            <a:ext cx="7200049" cy="25984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2800" dirty="0">
                <a:solidFill>
                  <a:srgbClr val="002060"/>
                </a:solidFill>
              </a:rPr>
              <a:t>西班牙內戰期間，許多兒童被疏散到其他國家避難，但也有些兒童死於戰爭或難民營中。</a:t>
            </a:r>
            <a:endParaRPr lang="en-US" altLang="zh-TW" sz="2800" dirty="0">
              <a:solidFill>
                <a:srgbClr val="002060"/>
              </a:solidFill>
            </a:endParaRPr>
          </a:p>
          <a:p>
            <a:pPr>
              <a:lnSpc>
                <a:spcPct val="150000"/>
              </a:lnSpc>
            </a:pPr>
            <a:r>
              <a:rPr lang="en-US" altLang="zh-TW" sz="2800" dirty="0">
                <a:solidFill>
                  <a:srgbClr val="002060"/>
                </a:solidFill>
              </a:rPr>
              <a:t>2023</a:t>
            </a:r>
            <a:r>
              <a:rPr lang="zh-TW" altLang="en-US" sz="2800" dirty="0">
                <a:solidFill>
                  <a:srgbClr val="002060"/>
                </a:solidFill>
              </a:rPr>
              <a:t>年的現在，還有兒童因為戰爭影響，面臨各種危難嗎？</a:t>
            </a: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C6C80B61-A965-410D-8474-6701BFD36743}"/>
              </a:ext>
            </a:extLst>
          </p:cNvPr>
          <p:cNvSpPr txBox="1"/>
          <p:nvPr/>
        </p:nvSpPr>
        <p:spPr>
          <a:xfrm>
            <a:off x="4051047" y="3477733"/>
            <a:ext cx="7062821" cy="13057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2800" b="1" dirty="0">
                <a:solidFill>
                  <a:schemeClr val="accent1"/>
                </a:solidFill>
              </a:rPr>
              <a:t>有，烏克蘭戰爭、蘇丹內戰、以巴戰爭</a:t>
            </a:r>
            <a:r>
              <a:rPr lang="en-US" altLang="zh-TW" sz="2800" b="1" dirty="0">
                <a:solidFill>
                  <a:schemeClr val="accent1"/>
                </a:solidFill>
              </a:rPr>
              <a:t>…</a:t>
            </a:r>
            <a:r>
              <a:rPr lang="zh-TW" altLang="en-US" sz="2800" b="1" dirty="0">
                <a:solidFill>
                  <a:schemeClr val="accent1"/>
                </a:solidFill>
              </a:rPr>
              <a:t>都讓許多兒童面臨危難。</a:t>
            </a:r>
            <a:endParaRPr lang="en-US" sz="28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369100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圖片 10">
            <a:extLst>
              <a:ext uri="{FF2B5EF4-FFF2-40B4-BE49-F238E27FC236}">
                <a16:creationId xmlns:a16="http://schemas.microsoft.com/office/drawing/2014/main" id="{DFA9F098-20D4-44DE-B195-7BEF79212E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4015" y="281706"/>
            <a:ext cx="9305323" cy="5115715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E69FA392-2B03-4A6B-91E1-036B5485AE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4526" y="5543045"/>
            <a:ext cx="1109211" cy="1378881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F8F1A416-8916-48F2-90BF-3AB72D5952E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876" t="22113" r="266" b="16222"/>
          <a:stretch/>
        </p:blipFill>
        <p:spPr>
          <a:xfrm>
            <a:off x="7346677" y="4938894"/>
            <a:ext cx="1184900" cy="1922571"/>
          </a:xfrm>
          <a:custGeom>
            <a:avLst/>
            <a:gdLst>
              <a:gd name="connsiteX0" fmla="*/ 773240 w 5010684"/>
              <a:gd name="connsiteY0" fmla="*/ 7 h 8130130"/>
              <a:gd name="connsiteX1" fmla="*/ 1108690 w 5010684"/>
              <a:gd name="connsiteY1" fmla="*/ 35603 h 8130130"/>
              <a:gd name="connsiteX2" fmla="*/ 1083638 w 5010684"/>
              <a:gd name="connsiteY2" fmla="*/ 486540 h 8130130"/>
              <a:gd name="connsiteX3" fmla="*/ 1609731 w 5010684"/>
              <a:gd name="connsiteY3" fmla="*/ 411383 h 8130130"/>
              <a:gd name="connsiteX4" fmla="*/ 1409315 w 5010684"/>
              <a:gd name="connsiteY4" fmla="*/ 824742 h 8130130"/>
              <a:gd name="connsiteX5" fmla="*/ 1121216 w 5010684"/>
              <a:gd name="connsiteY5" fmla="*/ 987581 h 8130130"/>
              <a:gd name="connsiteX6" fmla="*/ 1196372 w 5010684"/>
              <a:gd name="connsiteY6" fmla="*/ 2240183 h 8130130"/>
              <a:gd name="connsiteX7" fmla="*/ 1484471 w 5010684"/>
              <a:gd name="connsiteY7" fmla="*/ 3204688 h 8130130"/>
              <a:gd name="connsiteX8" fmla="*/ 1609731 w 5010684"/>
              <a:gd name="connsiteY8" fmla="*/ 2014715 h 8130130"/>
              <a:gd name="connsiteX9" fmla="*/ 1709939 w 5010684"/>
              <a:gd name="connsiteY9" fmla="*/ 837268 h 8130130"/>
              <a:gd name="connsiteX10" fmla="*/ 2073194 w 5010684"/>
              <a:gd name="connsiteY10" fmla="*/ 762112 h 8130130"/>
              <a:gd name="connsiteX11" fmla="*/ 3426005 w 5010684"/>
              <a:gd name="connsiteY11" fmla="*/ 1676512 h 8130130"/>
              <a:gd name="connsiteX12" fmla="*/ 3889468 w 5010684"/>
              <a:gd name="connsiteY12" fmla="*/ 962529 h 8130130"/>
              <a:gd name="connsiteX13" fmla="*/ 3476109 w 5010684"/>
              <a:gd name="connsiteY13" fmla="*/ 737060 h 8130130"/>
              <a:gd name="connsiteX14" fmla="*/ 3551265 w 5010684"/>
              <a:gd name="connsiteY14" fmla="*/ 411383 h 8130130"/>
              <a:gd name="connsiteX15" fmla="*/ 4002202 w 5010684"/>
              <a:gd name="connsiteY15" fmla="*/ 524118 h 8130130"/>
              <a:gd name="connsiteX16" fmla="*/ 4027255 w 5010684"/>
              <a:gd name="connsiteY16" fmla="*/ 173389 h 8130130"/>
              <a:gd name="connsiteX17" fmla="*/ 4615978 w 5010684"/>
              <a:gd name="connsiteY17" fmla="*/ 261071 h 8130130"/>
              <a:gd name="connsiteX18" fmla="*/ 4803868 w 5010684"/>
              <a:gd name="connsiteY18" fmla="*/ 724534 h 8130130"/>
              <a:gd name="connsiteX19" fmla="*/ 4791342 w 5010684"/>
              <a:gd name="connsiteY19" fmla="*/ 1012633 h 8130130"/>
              <a:gd name="connsiteX20" fmla="*/ 4540822 w 5010684"/>
              <a:gd name="connsiteY20" fmla="*/ 1050211 h 8130130"/>
              <a:gd name="connsiteX21" fmla="*/ 4052307 w 5010684"/>
              <a:gd name="connsiteY21" fmla="*/ 2064819 h 8130130"/>
              <a:gd name="connsiteX22" fmla="*/ 3876942 w 5010684"/>
              <a:gd name="connsiteY22" fmla="*/ 2265235 h 8130130"/>
              <a:gd name="connsiteX23" fmla="*/ 4403035 w 5010684"/>
              <a:gd name="connsiteY23" fmla="*/ 2114923 h 8130130"/>
              <a:gd name="connsiteX24" fmla="*/ 4252723 w 5010684"/>
              <a:gd name="connsiteY24" fmla="*/ 2565860 h 8130130"/>
              <a:gd name="connsiteX25" fmla="*/ 4114937 w 5010684"/>
              <a:gd name="connsiteY25" fmla="*/ 2641016 h 8130130"/>
              <a:gd name="connsiteX26" fmla="*/ 4277775 w 5010684"/>
              <a:gd name="connsiteY26" fmla="*/ 3079427 h 8130130"/>
              <a:gd name="connsiteX27" fmla="*/ 4014729 w 5010684"/>
              <a:gd name="connsiteY27" fmla="*/ 3279844 h 8130130"/>
              <a:gd name="connsiteX28" fmla="*/ 4039781 w 5010684"/>
              <a:gd name="connsiteY28" fmla="*/ 3592994 h 8130130"/>
              <a:gd name="connsiteX29" fmla="*/ 4240197 w 5010684"/>
              <a:gd name="connsiteY29" fmla="*/ 3580468 h 8130130"/>
              <a:gd name="connsiteX30" fmla="*/ 4315353 w 5010684"/>
              <a:gd name="connsiteY30" fmla="*/ 4119088 h 8130130"/>
              <a:gd name="connsiteX31" fmla="*/ 4678608 w 5010684"/>
              <a:gd name="connsiteY31" fmla="*/ 3981301 h 8130130"/>
              <a:gd name="connsiteX32" fmla="*/ 4728712 w 5010684"/>
              <a:gd name="connsiteY32" fmla="*/ 4457290 h 8130130"/>
              <a:gd name="connsiteX33" fmla="*/ 4929129 w 5010684"/>
              <a:gd name="connsiteY33" fmla="*/ 4682759 h 8130130"/>
              <a:gd name="connsiteX34" fmla="*/ 4139989 w 5010684"/>
              <a:gd name="connsiteY34" fmla="*/ 5709893 h 8130130"/>
              <a:gd name="connsiteX35" fmla="*/ 3062750 w 5010684"/>
              <a:gd name="connsiteY35" fmla="*/ 5020962 h 8130130"/>
              <a:gd name="connsiteX36" fmla="*/ 2135824 w 5010684"/>
              <a:gd name="connsiteY36" fmla="*/ 6210934 h 8130130"/>
              <a:gd name="connsiteX37" fmla="*/ 3651474 w 5010684"/>
              <a:gd name="connsiteY37" fmla="*/ 6348720 h 8130130"/>
              <a:gd name="connsiteX38" fmla="*/ 4403035 w 5010684"/>
              <a:gd name="connsiteY38" fmla="*/ 6110726 h 8130130"/>
              <a:gd name="connsiteX39" fmla="*/ 4841446 w 5010684"/>
              <a:gd name="connsiteY39" fmla="*/ 6311142 h 8130130"/>
              <a:gd name="connsiteX40" fmla="*/ 4653556 w 5010684"/>
              <a:gd name="connsiteY40" fmla="*/ 6799657 h 8130130"/>
              <a:gd name="connsiteX41" fmla="*/ 5004285 w 5010684"/>
              <a:gd name="connsiteY41" fmla="*/ 7325751 h 8130130"/>
              <a:gd name="connsiteX42" fmla="*/ 4853972 w 5010684"/>
              <a:gd name="connsiteY42" fmla="*/ 7726583 h 8130130"/>
              <a:gd name="connsiteX43" fmla="*/ 4528296 w 5010684"/>
              <a:gd name="connsiteY43" fmla="*/ 7964578 h 8130130"/>
              <a:gd name="connsiteX44" fmla="*/ 4114937 w 5010684"/>
              <a:gd name="connsiteY44" fmla="*/ 8052260 h 8130130"/>
              <a:gd name="connsiteX45" fmla="*/ 3689052 w 5010684"/>
              <a:gd name="connsiteY45" fmla="*/ 8127416 h 8130130"/>
              <a:gd name="connsiteX46" fmla="*/ 3275693 w 5010684"/>
              <a:gd name="connsiteY46" fmla="*/ 7952052 h 8130130"/>
              <a:gd name="connsiteX47" fmla="*/ 3413479 w 5010684"/>
              <a:gd name="connsiteY47" fmla="*/ 7288172 h 8130130"/>
              <a:gd name="connsiteX48" fmla="*/ 3463583 w 5010684"/>
              <a:gd name="connsiteY48" fmla="*/ 6962496 h 8130130"/>
              <a:gd name="connsiteX49" fmla="*/ 2712022 w 5010684"/>
              <a:gd name="connsiteY49" fmla="*/ 7000074 h 8130130"/>
              <a:gd name="connsiteX50" fmla="*/ 2298663 w 5010684"/>
              <a:gd name="connsiteY50" fmla="*/ 7162912 h 8130130"/>
              <a:gd name="connsiteX51" fmla="*/ 1910356 w 5010684"/>
              <a:gd name="connsiteY51" fmla="*/ 7488589 h 8130130"/>
              <a:gd name="connsiteX52" fmla="*/ 1559627 w 5010684"/>
              <a:gd name="connsiteY52" fmla="*/ 7864370 h 8130130"/>
              <a:gd name="connsiteX53" fmla="*/ 1171320 w 5010684"/>
              <a:gd name="connsiteY53" fmla="*/ 8014682 h 8130130"/>
              <a:gd name="connsiteX54" fmla="*/ 795539 w 5010684"/>
              <a:gd name="connsiteY54" fmla="*/ 8039734 h 8130130"/>
              <a:gd name="connsiteX55" fmla="*/ 519967 w 5010684"/>
              <a:gd name="connsiteY55" fmla="*/ 7689005 h 8130130"/>
              <a:gd name="connsiteX56" fmla="*/ 281972 w 5010684"/>
              <a:gd name="connsiteY56" fmla="*/ 7075230 h 8130130"/>
              <a:gd name="connsiteX57" fmla="*/ 131660 w 5010684"/>
              <a:gd name="connsiteY57" fmla="*/ 6361246 h 8130130"/>
              <a:gd name="connsiteX58" fmla="*/ 532493 w 5010684"/>
              <a:gd name="connsiteY58" fmla="*/ 5221378 h 8130130"/>
              <a:gd name="connsiteX59" fmla="*/ 482389 w 5010684"/>
              <a:gd name="connsiteY59" fmla="*/ 3868567 h 8130130"/>
              <a:gd name="connsiteX60" fmla="*/ 269446 w 5010684"/>
              <a:gd name="connsiteY60" fmla="*/ 3304896 h 8130130"/>
              <a:gd name="connsiteX61" fmla="*/ 69030 w 5010684"/>
              <a:gd name="connsiteY61" fmla="*/ 2716172 h 8130130"/>
              <a:gd name="connsiteX62" fmla="*/ 319550 w 5010684"/>
              <a:gd name="connsiteY62" fmla="*/ 1927033 h 8130130"/>
              <a:gd name="connsiteX63" fmla="*/ 407233 w 5010684"/>
              <a:gd name="connsiteY63" fmla="*/ 1037685 h 8130130"/>
              <a:gd name="connsiteX64" fmla="*/ 31452 w 5010684"/>
              <a:gd name="connsiteY64" fmla="*/ 962529 h 8130130"/>
              <a:gd name="connsiteX65" fmla="*/ 43978 w 5010684"/>
              <a:gd name="connsiteY65" fmla="*/ 611800 h 8130130"/>
              <a:gd name="connsiteX66" fmla="*/ 231868 w 5010684"/>
              <a:gd name="connsiteY66" fmla="*/ 649378 h 8130130"/>
              <a:gd name="connsiteX67" fmla="*/ 144186 w 5010684"/>
              <a:gd name="connsiteY67" fmla="*/ 98233 h 8130130"/>
              <a:gd name="connsiteX68" fmla="*/ 773240 w 5010684"/>
              <a:gd name="connsiteY68" fmla="*/ 7 h 81301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</a:cxnLst>
            <a:rect l="l" t="t" r="r" b="b"/>
            <a:pathLst>
              <a:path w="5010684" h="8130130">
                <a:moveTo>
                  <a:pt x="773240" y="7"/>
                </a:moveTo>
                <a:cubicBezTo>
                  <a:pt x="920213" y="-311"/>
                  <a:pt x="1049975" y="11334"/>
                  <a:pt x="1108690" y="35603"/>
                </a:cubicBezTo>
                <a:cubicBezTo>
                  <a:pt x="1265265" y="100321"/>
                  <a:pt x="1000131" y="423910"/>
                  <a:pt x="1083638" y="486540"/>
                </a:cubicBezTo>
                <a:cubicBezTo>
                  <a:pt x="1167145" y="549170"/>
                  <a:pt x="1555452" y="355016"/>
                  <a:pt x="1609731" y="411383"/>
                </a:cubicBezTo>
                <a:cubicBezTo>
                  <a:pt x="1664010" y="467750"/>
                  <a:pt x="1490734" y="728709"/>
                  <a:pt x="1409315" y="824742"/>
                </a:cubicBezTo>
                <a:cubicBezTo>
                  <a:pt x="1327896" y="920775"/>
                  <a:pt x="1156706" y="751674"/>
                  <a:pt x="1121216" y="987581"/>
                </a:cubicBezTo>
                <a:cubicBezTo>
                  <a:pt x="1085726" y="1223488"/>
                  <a:pt x="1131654" y="1872753"/>
                  <a:pt x="1196372" y="2240183"/>
                </a:cubicBezTo>
                <a:cubicBezTo>
                  <a:pt x="1261090" y="2607613"/>
                  <a:pt x="1415578" y="3242266"/>
                  <a:pt x="1484471" y="3204688"/>
                </a:cubicBezTo>
                <a:cubicBezTo>
                  <a:pt x="1553364" y="3167110"/>
                  <a:pt x="1572153" y="2409285"/>
                  <a:pt x="1609731" y="2014715"/>
                </a:cubicBezTo>
                <a:cubicBezTo>
                  <a:pt x="1647309" y="1620145"/>
                  <a:pt x="1632695" y="1046035"/>
                  <a:pt x="1709939" y="837268"/>
                </a:cubicBezTo>
                <a:cubicBezTo>
                  <a:pt x="1787183" y="628501"/>
                  <a:pt x="1787183" y="622238"/>
                  <a:pt x="2073194" y="762112"/>
                </a:cubicBezTo>
                <a:cubicBezTo>
                  <a:pt x="2359205" y="901986"/>
                  <a:pt x="3123293" y="1643109"/>
                  <a:pt x="3426005" y="1676512"/>
                </a:cubicBezTo>
                <a:cubicBezTo>
                  <a:pt x="3728717" y="1709915"/>
                  <a:pt x="3881117" y="1119104"/>
                  <a:pt x="3889468" y="962529"/>
                </a:cubicBezTo>
                <a:cubicBezTo>
                  <a:pt x="3897819" y="805954"/>
                  <a:pt x="3532476" y="828918"/>
                  <a:pt x="3476109" y="737060"/>
                </a:cubicBezTo>
                <a:cubicBezTo>
                  <a:pt x="3419742" y="645202"/>
                  <a:pt x="3463583" y="446873"/>
                  <a:pt x="3551265" y="411383"/>
                </a:cubicBezTo>
                <a:cubicBezTo>
                  <a:pt x="3638947" y="375893"/>
                  <a:pt x="3922870" y="563784"/>
                  <a:pt x="4002202" y="524118"/>
                </a:cubicBezTo>
                <a:cubicBezTo>
                  <a:pt x="4081534" y="484452"/>
                  <a:pt x="3924959" y="217230"/>
                  <a:pt x="4027255" y="173389"/>
                </a:cubicBezTo>
                <a:cubicBezTo>
                  <a:pt x="4129551" y="129548"/>
                  <a:pt x="4486542" y="169213"/>
                  <a:pt x="4615978" y="261071"/>
                </a:cubicBezTo>
                <a:cubicBezTo>
                  <a:pt x="4745414" y="352929"/>
                  <a:pt x="4774641" y="599274"/>
                  <a:pt x="4803868" y="724534"/>
                </a:cubicBezTo>
                <a:cubicBezTo>
                  <a:pt x="4833095" y="849794"/>
                  <a:pt x="4835183" y="958354"/>
                  <a:pt x="4791342" y="1012633"/>
                </a:cubicBezTo>
                <a:cubicBezTo>
                  <a:pt x="4747501" y="1066912"/>
                  <a:pt x="4663995" y="874847"/>
                  <a:pt x="4540822" y="1050211"/>
                </a:cubicBezTo>
                <a:cubicBezTo>
                  <a:pt x="4417649" y="1225575"/>
                  <a:pt x="4162954" y="1862315"/>
                  <a:pt x="4052307" y="2064819"/>
                </a:cubicBezTo>
                <a:cubicBezTo>
                  <a:pt x="3941660" y="2267323"/>
                  <a:pt x="3818487" y="2256884"/>
                  <a:pt x="3876942" y="2265235"/>
                </a:cubicBezTo>
                <a:cubicBezTo>
                  <a:pt x="3935397" y="2273586"/>
                  <a:pt x="4340405" y="2064819"/>
                  <a:pt x="4403035" y="2114923"/>
                </a:cubicBezTo>
                <a:cubicBezTo>
                  <a:pt x="4465665" y="2165027"/>
                  <a:pt x="4300739" y="2478178"/>
                  <a:pt x="4252723" y="2565860"/>
                </a:cubicBezTo>
                <a:cubicBezTo>
                  <a:pt x="4204707" y="2653542"/>
                  <a:pt x="4110762" y="2555421"/>
                  <a:pt x="4114937" y="2641016"/>
                </a:cubicBezTo>
                <a:cubicBezTo>
                  <a:pt x="4119112" y="2726610"/>
                  <a:pt x="4294476" y="2972956"/>
                  <a:pt x="4277775" y="3079427"/>
                </a:cubicBezTo>
                <a:cubicBezTo>
                  <a:pt x="4261074" y="3185898"/>
                  <a:pt x="4054395" y="3194249"/>
                  <a:pt x="4014729" y="3279844"/>
                </a:cubicBezTo>
                <a:cubicBezTo>
                  <a:pt x="3975063" y="3365439"/>
                  <a:pt x="4002203" y="3542890"/>
                  <a:pt x="4039781" y="3592994"/>
                </a:cubicBezTo>
                <a:cubicBezTo>
                  <a:pt x="4077359" y="3643098"/>
                  <a:pt x="4194268" y="3492786"/>
                  <a:pt x="4240197" y="3580468"/>
                </a:cubicBezTo>
                <a:cubicBezTo>
                  <a:pt x="4286126" y="3668150"/>
                  <a:pt x="4242285" y="4052283"/>
                  <a:pt x="4315353" y="4119088"/>
                </a:cubicBezTo>
                <a:cubicBezTo>
                  <a:pt x="4388421" y="4185893"/>
                  <a:pt x="4609715" y="3924934"/>
                  <a:pt x="4678608" y="3981301"/>
                </a:cubicBezTo>
                <a:cubicBezTo>
                  <a:pt x="4747501" y="4037668"/>
                  <a:pt x="4686959" y="4340380"/>
                  <a:pt x="4728712" y="4457290"/>
                </a:cubicBezTo>
                <a:cubicBezTo>
                  <a:pt x="4770466" y="4574200"/>
                  <a:pt x="5027250" y="4473992"/>
                  <a:pt x="4929129" y="4682759"/>
                </a:cubicBezTo>
                <a:cubicBezTo>
                  <a:pt x="4831009" y="4891526"/>
                  <a:pt x="4451052" y="5653526"/>
                  <a:pt x="4139989" y="5709893"/>
                </a:cubicBezTo>
                <a:cubicBezTo>
                  <a:pt x="3828926" y="5766260"/>
                  <a:pt x="3396778" y="4937455"/>
                  <a:pt x="3062750" y="5020962"/>
                </a:cubicBezTo>
                <a:cubicBezTo>
                  <a:pt x="2728723" y="5104469"/>
                  <a:pt x="2037703" y="5989641"/>
                  <a:pt x="2135824" y="6210934"/>
                </a:cubicBezTo>
                <a:cubicBezTo>
                  <a:pt x="2233945" y="6432227"/>
                  <a:pt x="3273606" y="6365421"/>
                  <a:pt x="3651474" y="6348720"/>
                </a:cubicBezTo>
                <a:cubicBezTo>
                  <a:pt x="4029343" y="6332019"/>
                  <a:pt x="4204706" y="6116989"/>
                  <a:pt x="4403035" y="6110726"/>
                </a:cubicBezTo>
                <a:cubicBezTo>
                  <a:pt x="4601364" y="6104463"/>
                  <a:pt x="4799693" y="6196320"/>
                  <a:pt x="4841446" y="6311142"/>
                </a:cubicBezTo>
                <a:cubicBezTo>
                  <a:pt x="4883199" y="6425964"/>
                  <a:pt x="4626416" y="6630556"/>
                  <a:pt x="4653556" y="6799657"/>
                </a:cubicBezTo>
                <a:cubicBezTo>
                  <a:pt x="4680696" y="6968758"/>
                  <a:pt x="4970882" y="7171263"/>
                  <a:pt x="5004285" y="7325751"/>
                </a:cubicBezTo>
                <a:cubicBezTo>
                  <a:pt x="5037688" y="7480239"/>
                  <a:pt x="4933303" y="7620112"/>
                  <a:pt x="4853972" y="7726583"/>
                </a:cubicBezTo>
                <a:cubicBezTo>
                  <a:pt x="4774641" y="7833054"/>
                  <a:pt x="4651468" y="7910299"/>
                  <a:pt x="4528296" y="7964578"/>
                </a:cubicBezTo>
                <a:cubicBezTo>
                  <a:pt x="4405124" y="8018857"/>
                  <a:pt x="4254811" y="8025120"/>
                  <a:pt x="4114937" y="8052260"/>
                </a:cubicBezTo>
                <a:cubicBezTo>
                  <a:pt x="3975063" y="8079400"/>
                  <a:pt x="3828926" y="8144117"/>
                  <a:pt x="3689052" y="8127416"/>
                </a:cubicBezTo>
                <a:cubicBezTo>
                  <a:pt x="3549178" y="8110715"/>
                  <a:pt x="3321622" y="8091926"/>
                  <a:pt x="3275693" y="7952052"/>
                </a:cubicBezTo>
                <a:cubicBezTo>
                  <a:pt x="3229764" y="7812178"/>
                  <a:pt x="3382164" y="7453098"/>
                  <a:pt x="3413479" y="7288172"/>
                </a:cubicBezTo>
                <a:cubicBezTo>
                  <a:pt x="3444794" y="7123246"/>
                  <a:pt x="3580492" y="7010512"/>
                  <a:pt x="3463583" y="6962496"/>
                </a:cubicBezTo>
                <a:cubicBezTo>
                  <a:pt x="3346674" y="6914480"/>
                  <a:pt x="2906175" y="6966671"/>
                  <a:pt x="2712022" y="7000074"/>
                </a:cubicBezTo>
                <a:cubicBezTo>
                  <a:pt x="2517869" y="7033477"/>
                  <a:pt x="2432274" y="7081493"/>
                  <a:pt x="2298663" y="7162912"/>
                </a:cubicBezTo>
                <a:cubicBezTo>
                  <a:pt x="2165052" y="7244331"/>
                  <a:pt x="2033529" y="7371679"/>
                  <a:pt x="1910356" y="7488589"/>
                </a:cubicBezTo>
                <a:cubicBezTo>
                  <a:pt x="1787183" y="7605499"/>
                  <a:pt x="1682800" y="7776688"/>
                  <a:pt x="1559627" y="7864370"/>
                </a:cubicBezTo>
                <a:cubicBezTo>
                  <a:pt x="1436454" y="7952052"/>
                  <a:pt x="1298668" y="7985455"/>
                  <a:pt x="1171320" y="8014682"/>
                </a:cubicBezTo>
                <a:cubicBezTo>
                  <a:pt x="1043972" y="8043909"/>
                  <a:pt x="904098" y="8094013"/>
                  <a:pt x="795539" y="8039734"/>
                </a:cubicBezTo>
                <a:cubicBezTo>
                  <a:pt x="686980" y="7985455"/>
                  <a:pt x="605561" y="7849756"/>
                  <a:pt x="519967" y="7689005"/>
                </a:cubicBezTo>
                <a:cubicBezTo>
                  <a:pt x="434373" y="7528254"/>
                  <a:pt x="346690" y="7296523"/>
                  <a:pt x="281972" y="7075230"/>
                </a:cubicBezTo>
                <a:cubicBezTo>
                  <a:pt x="217254" y="6853937"/>
                  <a:pt x="89907" y="6670221"/>
                  <a:pt x="131660" y="6361246"/>
                </a:cubicBezTo>
                <a:cubicBezTo>
                  <a:pt x="173413" y="6052271"/>
                  <a:pt x="474038" y="5636825"/>
                  <a:pt x="532493" y="5221378"/>
                </a:cubicBezTo>
                <a:cubicBezTo>
                  <a:pt x="590948" y="4805932"/>
                  <a:pt x="526230" y="4187981"/>
                  <a:pt x="482389" y="3868567"/>
                </a:cubicBezTo>
                <a:cubicBezTo>
                  <a:pt x="438548" y="3549153"/>
                  <a:pt x="338339" y="3496962"/>
                  <a:pt x="269446" y="3304896"/>
                </a:cubicBezTo>
                <a:cubicBezTo>
                  <a:pt x="200553" y="3112830"/>
                  <a:pt x="60679" y="2945816"/>
                  <a:pt x="69030" y="2716172"/>
                </a:cubicBezTo>
                <a:cubicBezTo>
                  <a:pt x="77381" y="2486528"/>
                  <a:pt x="263183" y="2206781"/>
                  <a:pt x="319550" y="1927033"/>
                </a:cubicBezTo>
                <a:cubicBezTo>
                  <a:pt x="375917" y="1647285"/>
                  <a:pt x="455249" y="1198436"/>
                  <a:pt x="407233" y="1037685"/>
                </a:cubicBezTo>
                <a:cubicBezTo>
                  <a:pt x="359217" y="876934"/>
                  <a:pt x="91994" y="1033510"/>
                  <a:pt x="31452" y="962529"/>
                </a:cubicBezTo>
                <a:cubicBezTo>
                  <a:pt x="-29090" y="891548"/>
                  <a:pt x="10575" y="663992"/>
                  <a:pt x="43978" y="611800"/>
                </a:cubicBezTo>
                <a:cubicBezTo>
                  <a:pt x="77381" y="559608"/>
                  <a:pt x="215167" y="734973"/>
                  <a:pt x="231868" y="649378"/>
                </a:cubicBezTo>
                <a:cubicBezTo>
                  <a:pt x="248569" y="563783"/>
                  <a:pt x="-1951" y="200529"/>
                  <a:pt x="144186" y="98233"/>
                </a:cubicBezTo>
                <a:cubicBezTo>
                  <a:pt x="235522" y="34298"/>
                  <a:pt x="528285" y="537"/>
                  <a:pt x="773240" y="7"/>
                </a:cubicBezTo>
                <a:close/>
              </a:path>
            </a:pathLst>
          </a:cu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C824C8BD-74AD-41DE-8881-3FFFC61C45E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9324040">
            <a:off x="10813161" y="4283184"/>
            <a:ext cx="1803879" cy="722983"/>
          </a:xfrm>
          <a:prstGeom prst="rect">
            <a:avLst/>
          </a:prstGeom>
        </p:spPr>
      </p:pic>
      <p:pic>
        <p:nvPicPr>
          <p:cNvPr id="14" name="圖片 13">
            <a:extLst>
              <a:ext uri="{FF2B5EF4-FFF2-40B4-BE49-F238E27FC236}">
                <a16:creationId xmlns:a16="http://schemas.microsoft.com/office/drawing/2014/main" id="{6CDC4F79-93FB-4985-A565-B09BA362FFC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22671" y="4781810"/>
            <a:ext cx="2105974" cy="1922571"/>
          </a:xfrm>
          <a:prstGeom prst="rect">
            <a:avLst/>
          </a:prstGeom>
        </p:spPr>
      </p:pic>
      <p:pic>
        <p:nvPicPr>
          <p:cNvPr id="2" name="圖片 1">
            <a:extLst>
              <a:ext uri="{FF2B5EF4-FFF2-40B4-BE49-F238E27FC236}">
                <a16:creationId xmlns:a16="http://schemas.microsoft.com/office/drawing/2014/main" id="{68E83221-CC23-46E8-B115-64B7CECE288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783190">
            <a:off x="8534762" y="5433600"/>
            <a:ext cx="2504691" cy="1307533"/>
          </a:xfrm>
          <a:prstGeom prst="rect">
            <a:avLst/>
          </a:prstGeom>
        </p:spPr>
      </p:pic>
      <p:pic>
        <p:nvPicPr>
          <p:cNvPr id="16" name="圖片 15">
            <a:extLst>
              <a:ext uri="{FF2B5EF4-FFF2-40B4-BE49-F238E27FC236}">
                <a16:creationId xmlns:a16="http://schemas.microsoft.com/office/drawing/2014/main" id="{A3CC8430-B4ED-4A44-AD6E-A419D490A58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157655" y="6009358"/>
            <a:ext cx="753785" cy="912568"/>
          </a:xfrm>
          <a:prstGeom prst="rect">
            <a:avLst/>
          </a:prstGeom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367008A3-A4A7-4D52-9BE3-9B66D98EC3F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9241" y="2114901"/>
            <a:ext cx="4060288" cy="4743099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29E1D65F-0293-415A-825C-FC54958E791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795645" y="6031978"/>
            <a:ext cx="4619260" cy="826022"/>
          </a:xfrm>
          <a:prstGeom prst="rect">
            <a:avLst/>
          </a:prstGeom>
        </p:spPr>
      </p:pic>
      <p:sp>
        <p:nvSpPr>
          <p:cNvPr id="8" name="文字方塊 7">
            <a:extLst>
              <a:ext uri="{FF2B5EF4-FFF2-40B4-BE49-F238E27FC236}">
                <a16:creationId xmlns:a16="http://schemas.microsoft.com/office/drawing/2014/main" id="{C6C80B61-A965-410D-8474-6701BFD36743}"/>
              </a:ext>
            </a:extLst>
          </p:cNvPr>
          <p:cNvSpPr txBox="1"/>
          <p:nvPr/>
        </p:nvSpPr>
        <p:spPr>
          <a:xfrm>
            <a:off x="4403632" y="1967820"/>
            <a:ext cx="7474646" cy="1550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72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生命點數挑戰</a:t>
            </a:r>
            <a:endParaRPr lang="en-US" sz="72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33905215"/>
      </p:ext>
    </p:extLst>
  </p:cSld>
  <p:clrMapOvr>
    <a:masterClrMapping/>
  </p:clrMapOvr>
  <p:transition spd="slow">
    <p:push dir="u"/>
  </p:transition>
</p:sld>
</file>

<file path=ppt/theme/theme1.xml><?xml version="1.0" encoding="utf-8"?>
<a:theme xmlns:a="http://schemas.openxmlformats.org/drawingml/2006/main" name="Office 佈景主題">
  <a:themeElements>
    <a:clrScheme name="自訂 1">
      <a:dk1>
        <a:srgbClr val="FFFFFF"/>
      </a:dk1>
      <a:lt1>
        <a:sysClr val="window" lastClr="FFFFFF"/>
      </a:lt1>
      <a:dk2>
        <a:srgbClr val="FFFFFF"/>
      </a:dk2>
      <a:lt2>
        <a:srgbClr val="FFFFFF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525" row="7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A756A052-2BAA-4CA7-8E77-8D44D336907B}">
  <we:reference id="wa104380121" version="2.0.0.0" store="zh-TW" storeType="OMEX"/>
  <we:alternateReferences>
    <we:reference id="WA104380121" version="2.0.0.0" store="WA104380121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otalTime>3653</TotalTime>
  <Words>3211</Words>
  <Application>Microsoft Office PowerPoint</Application>
  <PresentationFormat>寬螢幕</PresentationFormat>
  <Paragraphs>315</Paragraphs>
  <Slides>47</Slides>
  <Notes>34</Notes>
  <HiddenSlides>0</HiddenSlides>
  <MMClips>1</MMClips>
  <ScaleCrop>false</ScaleCrop>
  <HeadingPairs>
    <vt:vector size="6" baseType="variant">
      <vt:variant>
        <vt:lpstr>使用字型</vt:lpstr>
      </vt:variant>
      <vt:variant>
        <vt:i4>10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47</vt:i4>
      </vt:variant>
    </vt:vector>
  </HeadingPairs>
  <TitlesOfParts>
    <vt:vector size="58" baseType="lpstr">
      <vt:lpstr>Microsoft JhengHei</vt:lpstr>
      <vt:lpstr>Microsoft JhengHei</vt:lpstr>
      <vt:lpstr>新細明體</vt:lpstr>
      <vt:lpstr>新細明體</vt:lpstr>
      <vt:lpstr>Algerian</vt:lpstr>
      <vt:lpstr>Arial</vt:lpstr>
      <vt:lpstr>Calibri</vt:lpstr>
      <vt:lpstr>Rockwell</vt:lpstr>
      <vt:lpstr>Times New Roman</vt:lpstr>
      <vt:lpstr>Tw Cen MT</vt:lpstr>
      <vt:lpstr>Office 佈景主題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samsa</dc:creator>
  <cp:lastModifiedBy>Administrator</cp:lastModifiedBy>
  <cp:revision>211</cp:revision>
  <cp:lastPrinted>2023-11-23T03:50:56Z</cp:lastPrinted>
  <dcterms:created xsi:type="dcterms:W3CDTF">2023-06-15T02:12:47Z</dcterms:created>
  <dcterms:modified xsi:type="dcterms:W3CDTF">2023-11-23T05:34:33Z</dcterms:modified>
</cp:coreProperties>
</file>